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4" r:id="rId4"/>
    <p:sldId id="265" r:id="rId5"/>
    <p:sldId id="260" r:id="rId6"/>
    <p:sldId id="261" r:id="rId7"/>
    <p:sldId id="262" r:id="rId8"/>
    <p:sldId id="258" r:id="rId9"/>
    <p:sldId id="263" r:id="rId10"/>
    <p:sldId id="266" r:id="rId11"/>
    <p:sldId id="267" r:id="rId12"/>
    <p:sldId id="268" r:id="rId13"/>
    <p:sldId id="269" r:id="rId14"/>
    <p:sldId id="270" r:id="rId15"/>
    <p:sldId id="271" r:id="rId16"/>
    <p:sldId id="272" r:id="rId17"/>
    <p:sldId id="274" r:id="rId18"/>
    <p:sldId id="275" r:id="rId19"/>
    <p:sldId id="276" r:id="rId20"/>
    <p:sldId id="277" r:id="rId21"/>
    <p:sldId id="281" r:id="rId22"/>
    <p:sldId id="282"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A29457-B1EB-44C5-A63E-88BBA82FD285}" v="194" dt="2020-09-23T09:51:36.5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4" d="100"/>
          <a:sy n="114" d="100"/>
        </p:scale>
        <p:origin x="5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31" Type="http://schemas.microsoft.com/office/2016/11/relationships/changesInfo" Target="changesInfos/changesInfo1.xml"/><Relationship Id="rId32"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Đạt Lưu Tiến" userId="ee0ce261592724fc" providerId="LiveId" clId="{69A29457-B1EB-44C5-A63E-88BBA82FD285}"/>
    <pc:docChg chg="undo custSel mod addSld delSld modSld sldOrd">
      <pc:chgData name="Đạt Lưu Tiến" userId="ee0ce261592724fc" providerId="LiveId" clId="{69A29457-B1EB-44C5-A63E-88BBA82FD285}" dt="2020-09-23T09:51:36.517" v="2508" actId="14100"/>
      <pc:docMkLst>
        <pc:docMk/>
      </pc:docMkLst>
      <pc:sldChg chg="addSp modSp mod">
        <pc:chgData name="Đạt Lưu Tiến" userId="ee0ce261592724fc" providerId="LiveId" clId="{69A29457-B1EB-44C5-A63E-88BBA82FD285}" dt="2020-09-22T14:45:46.876" v="1322" actId="20577"/>
        <pc:sldMkLst>
          <pc:docMk/>
          <pc:sldMk cId="1917549461" sldId="257"/>
        </pc:sldMkLst>
        <pc:spChg chg="add mod">
          <ac:chgData name="Đạt Lưu Tiến" userId="ee0ce261592724fc" providerId="LiveId" clId="{69A29457-B1EB-44C5-A63E-88BBA82FD285}" dt="2020-09-22T14:45:46.876" v="1322" actId="20577"/>
          <ac:spMkLst>
            <pc:docMk/>
            <pc:sldMk cId="1917549461" sldId="257"/>
            <ac:spMk id="3" creationId="{105E1043-FE3F-4104-852E-9940F3C1E0EF}"/>
          </ac:spMkLst>
        </pc:spChg>
      </pc:sldChg>
      <pc:sldChg chg="addSp delSp modSp mod ord">
        <pc:chgData name="Đạt Lưu Tiến" userId="ee0ce261592724fc" providerId="LiveId" clId="{69A29457-B1EB-44C5-A63E-88BBA82FD285}" dt="2020-09-22T14:40:42.926" v="1142"/>
        <pc:sldMkLst>
          <pc:docMk/>
          <pc:sldMk cId="2697844384" sldId="258"/>
        </pc:sldMkLst>
        <pc:spChg chg="add mod">
          <ac:chgData name="Đạt Lưu Tiến" userId="ee0ce261592724fc" providerId="LiveId" clId="{69A29457-B1EB-44C5-A63E-88BBA82FD285}" dt="2020-09-22T13:34:28.901" v="43" actId="1076"/>
          <ac:spMkLst>
            <pc:docMk/>
            <pc:sldMk cId="2697844384" sldId="258"/>
            <ac:spMk id="2" creationId="{50CB9E14-1A2B-43CE-AA85-5808F5EE40EF}"/>
          </ac:spMkLst>
        </pc:spChg>
        <pc:spChg chg="add mod">
          <ac:chgData name="Đạt Lưu Tiến" userId="ee0ce261592724fc" providerId="LiveId" clId="{69A29457-B1EB-44C5-A63E-88BBA82FD285}" dt="2020-09-22T13:58:20.980" v="501" actId="1076"/>
          <ac:spMkLst>
            <pc:docMk/>
            <pc:sldMk cId="2697844384" sldId="258"/>
            <ac:spMk id="3" creationId="{9D15C42A-379C-4749-9979-EE2C5DF86CF1}"/>
          </ac:spMkLst>
        </pc:spChg>
        <pc:spChg chg="add del mod">
          <ac:chgData name="Đạt Lưu Tiến" userId="ee0ce261592724fc" providerId="LiveId" clId="{69A29457-B1EB-44C5-A63E-88BBA82FD285}" dt="2020-09-22T13:59:05.831" v="505"/>
          <ac:spMkLst>
            <pc:docMk/>
            <pc:sldMk cId="2697844384" sldId="258"/>
            <ac:spMk id="4" creationId="{4FF4C91E-B3C1-4ED8-AD4C-DDAB2E19690D}"/>
          </ac:spMkLst>
        </pc:spChg>
        <pc:spChg chg="add del">
          <ac:chgData name="Đạt Lưu Tiến" userId="ee0ce261592724fc" providerId="LiveId" clId="{69A29457-B1EB-44C5-A63E-88BBA82FD285}" dt="2020-09-22T13:59:17.431" v="509" actId="478"/>
          <ac:spMkLst>
            <pc:docMk/>
            <pc:sldMk cId="2697844384" sldId="258"/>
            <ac:spMk id="6" creationId="{6A895D41-C788-4C37-A46F-5133D6AEBF01}"/>
          </ac:spMkLst>
        </pc:spChg>
        <pc:spChg chg="add del mod">
          <ac:chgData name="Đạt Lưu Tiến" userId="ee0ce261592724fc" providerId="LiveId" clId="{69A29457-B1EB-44C5-A63E-88BBA82FD285}" dt="2020-09-22T14:02:04.924" v="515" actId="478"/>
          <ac:spMkLst>
            <pc:docMk/>
            <pc:sldMk cId="2697844384" sldId="258"/>
            <ac:spMk id="7" creationId="{CAF151F2-46FA-4D90-8B58-7FB9B2BF5DCE}"/>
          </ac:spMkLst>
        </pc:spChg>
        <pc:spChg chg="add mod">
          <ac:chgData name="Đạt Lưu Tiến" userId="ee0ce261592724fc" providerId="LiveId" clId="{69A29457-B1EB-44C5-A63E-88BBA82FD285}" dt="2020-09-22T14:02:43.373" v="524" actId="1076"/>
          <ac:spMkLst>
            <pc:docMk/>
            <pc:sldMk cId="2697844384" sldId="258"/>
            <ac:spMk id="13" creationId="{4E355E70-3159-45F9-87AA-3B45EF6D88B7}"/>
          </ac:spMkLst>
        </pc:spChg>
        <pc:spChg chg="add mod">
          <ac:chgData name="Đạt Lưu Tiến" userId="ee0ce261592724fc" providerId="LiveId" clId="{69A29457-B1EB-44C5-A63E-88BBA82FD285}" dt="2020-09-22T14:04:03.007" v="581" actId="207"/>
          <ac:spMkLst>
            <pc:docMk/>
            <pc:sldMk cId="2697844384" sldId="258"/>
            <ac:spMk id="14" creationId="{4A50B40B-048C-4496-9D12-5D7D03F22D7D}"/>
          </ac:spMkLst>
        </pc:spChg>
        <pc:picChg chg="add del mod">
          <ac:chgData name="Đạt Lưu Tiến" userId="ee0ce261592724fc" providerId="LiveId" clId="{69A29457-B1EB-44C5-A63E-88BBA82FD285}" dt="2020-09-22T14:02:05.997" v="516" actId="478"/>
          <ac:picMkLst>
            <pc:docMk/>
            <pc:sldMk cId="2697844384" sldId="258"/>
            <ac:picMk id="9" creationId="{A14AC83E-FEBF-4700-BD7E-FB23A612259B}"/>
          </ac:picMkLst>
        </pc:picChg>
        <pc:picChg chg="add del mod">
          <ac:chgData name="Đạt Lưu Tiến" userId="ee0ce261592724fc" providerId="LiveId" clId="{69A29457-B1EB-44C5-A63E-88BBA82FD285}" dt="2020-09-22T14:02:21.638" v="520" actId="478"/>
          <ac:picMkLst>
            <pc:docMk/>
            <pc:sldMk cId="2697844384" sldId="258"/>
            <ac:picMk id="11" creationId="{BC148012-0525-481B-9705-9FB55707AE61}"/>
          </ac:picMkLst>
        </pc:picChg>
        <pc:picChg chg="add del mod">
          <ac:chgData name="Đạt Lưu Tiến" userId="ee0ce261592724fc" providerId="LiveId" clId="{69A29457-B1EB-44C5-A63E-88BBA82FD285}" dt="2020-09-22T14:04:54.783" v="588" actId="478"/>
          <ac:picMkLst>
            <pc:docMk/>
            <pc:sldMk cId="2697844384" sldId="258"/>
            <ac:picMk id="16" creationId="{A62EF553-4440-4123-A2D1-C7FAFE632F44}"/>
          </ac:picMkLst>
        </pc:picChg>
        <pc:picChg chg="add mod">
          <ac:chgData name="Đạt Lưu Tiến" userId="ee0ce261592724fc" providerId="LiveId" clId="{69A29457-B1EB-44C5-A63E-88BBA82FD285}" dt="2020-09-22T14:05:18.045" v="596" actId="1076"/>
          <ac:picMkLst>
            <pc:docMk/>
            <pc:sldMk cId="2697844384" sldId="258"/>
            <ac:picMk id="18" creationId="{8058EEF1-EF6A-4AF1-A086-7647C156BC60}"/>
          </ac:picMkLst>
        </pc:picChg>
      </pc:sldChg>
      <pc:sldChg chg="addSp delSp modSp new add del mod modAnim">
        <pc:chgData name="Đạt Lưu Tiến" userId="ee0ce261592724fc" providerId="LiveId" clId="{69A29457-B1EB-44C5-A63E-88BBA82FD285}" dt="2020-09-22T14:46:16.250" v="1342" actId="1076"/>
        <pc:sldMkLst>
          <pc:docMk/>
          <pc:sldMk cId="245050741" sldId="259"/>
        </pc:sldMkLst>
        <pc:spChg chg="add mod">
          <ac:chgData name="Đạt Lưu Tiến" userId="ee0ce261592724fc" providerId="LiveId" clId="{69A29457-B1EB-44C5-A63E-88BBA82FD285}" dt="2020-09-22T13:57:50.132" v="490" actId="1076"/>
          <ac:spMkLst>
            <pc:docMk/>
            <pc:sldMk cId="245050741" sldId="259"/>
            <ac:spMk id="2" creationId="{7842951C-A27F-4C97-8800-BCD450E620AE}"/>
          </ac:spMkLst>
        </pc:spChg>
        <pc:spChg chg="add del mod">
          <ac:chgData name="Đạt Lưu Tiến" userId="ee0ce261592724fc" providerId="LiveId" clId="{69A29457-B1EB-44C5-A63E-88BBA82FD285}" dt="2020-09-22T13:52:41.923" v="279" actId="478"/>
          <ac:spMkLst>
            <pc:docMk/>
            <pc:sldMk cId="245050741" sldId="259"/>
            <ac:spMk id="3" creationId="{098E539F-ACAF-4D8A-A19B-645D9D9787E5}"/>
          </ac:spMkLst>
        </pc:spChg>
        <pc:spChg chg="add mod">
          <ac:chgData name="Đạt Lưu Tiến" userId="ee0ce261592724fc" providerId="LiveId" clId="{69A29457-B1EB-44C5-A63E-88BBA82FD285}" dt="2020-09-22T14:46:16.250" v="1342" actId="1076"/>
          <ac:spMkLst>
            <pc:docMk/>
            <pc:sldMk cId="245050741" sldId="259"/>
            <ac:spMk id="4" creationId="{ED6D0FB6-00CE-4D11-9491-0D684B4FE011}"/>
          </ac:spMkLst>
        </pc:spChg>
        <pc:picChg chg="mod">
          <ac:chgData name="Đạt Lưu Tiến" userId="ee0ce261592724fc" providerId="LiveId" clId="{69A29457-B1EB-44C5-A63E-88BBA82FD285}" dt="2020-09-22T13:53:26.268" v="327" actId="1076"/>
          <ac:picMkLst>
            <pc:docMk/>
            <pc:sldMk cId="245050741" sldId="259"/>
            <ac:picMk id="6146" creationId="{28E85329-0464-4BA4-A0FA-2BEF4A3584CB}"/>
          </ac:picMkLst>
        </pc:picChg>
      </pc:sldChg>
      <pc:sldChg chg="addSp delSp modSp new add del mod setBg">
        <pc:chgData name="Đạt Lưu Tiến" userId="ee0ce261592724fc" providerId="LiveId" clId="{69A29457-B1EB-44C5-A63E-88BBA82FD285}" dt="2020-09-22T13:35:28.204" v="56" actId="2696"/>
        <pc:sldMkLst>
          <pc:docMk/>
          <pc:sldMk cId="635777605" sldId="259"/>
        </pc:sldMkLst>
        <pc:spChg chg="add">
          <ac:chgData name="Đạt Lưu Tiến" userId="ee0ce261592724fc" providerId="LiveId" clId="{69A29457-B1EB-44C5-A63E-88BBA82FD285}" dt="2020-09-22T13:35:18.111" v="54" actId="26606"/>
          <ac:spMkLst>
            <pc:docMk/>
            <pc:sldMk cId="635777605" sldId="259"/>
            <ac:spMk id="5124" creationId="{CA815F2C-4E80-4019-8E59-FAD3F7F8473D}"/>
          </ac:spMkLst>
        </pc:spChg>
        <pc:picChg chg="add del">
          <ac:chgData name="Đạt Lưu Tiến" userId="ee0ce261592724fc" providerId="LiveId" clId="{69A29457-B1EB-44C5-A63E-88BBA82FD285}" dt="2020-09-22T13:35:08.370" v="46" actId="478"/>
          <ac:picMkLst>
            <pc:docMk/>
            <pc:sldMk cId="635777605" sldId="259"/>
            <ac:picMk id="3" creationId="{000F7E0D-56D1-4EC5-BEE0-AD33482E9FA8}"/>
          </ac:picMkLst>
        </pc:picChg>
        <pc:picChg chg="del">
          <ac:chgData name="Đạt Lưu Tiến" userId="ee0ce261592724fc" providerId="LiveId" clId="{69A29457-B1EB-44C5-A63E-88BBA82FD285}" dt="2020-09-22T13:35:11.570" v="49" actId="478"/>
          <ac:picMkLst>
            <pc:docMk/>
            <pc:sldMk cId="635777605" sldId="259"/>
            <ac:picMk id="4098" creationId="{F0E42D41-2FBC-4F9A-82A1-AC7DD65BA672}"/>
          </ac:picMkLst>
        </pc:picChg>
        <pc:picChg chg="del mod">
          <ac:chgData name="Đạt Lưu Tiến" userId="ee0ce261592724fc" providerId="LiveId" clId="{69A29457-B1EB-44C5-A63E-88BBA82FD285}" dt="2020-09-22T13:35:21.704" v="55" actId="478"/>
          <ac:picMkLst>
            <pc:docMk/>
            <pc:sldMk cId="635777605" sldId="259"/>
            <ac:picMk id="5122" creationId="{53516AC4-5C27-4826-BFC8-9FA6933A9D32}"/>
          </ac:picMkLst>
        </pc:picChg>
        <pc:cxnChg chg="add del">
          <ac:chgData name="Đạt Lưu Tiến" userId="ee0ce261592724fc" providerId="LiveId" clId="{69A29457-B1EB-44C5-A63E-88BBA82FD285}" dt="2020-09-22T13:35:18.104" v="53" actId="26606"/>
          <ac:cxnSpMkLst>
            <pc:docMk/>
            <pc:sldMk cId="635777605" sldId="259"/>
            <ac:cxnSpMk id="71" creationId="{22F6364A-B358-4BEE-B158-0734D2C938D4}"/>
          </ac:cxnSpMkLst>
        </pc:cxnChg>
      </pc:sldChg>
      <pc:sldChg chg="addSp">
        <pc:chgData name="Đạt Lưu Tiến" userId="ee0ce261592724fc" providerId="LiveId" clId="{69A29457-B1EB-44C5-A63E-88BBA82FD285}" dt="2020-09-22T13:41:56.020" v="58"/>
        <pc:sldMkLst>
          <pc:docMk/>
          <pc:sldMk cId="1026758943" sldId="259"/>
        </pc:sldMkLst>
        <pc:picChg chg="add">
          <ac:chgData name="Đạt Lưu Tiến" userId="ee0ce261592724fc" providerId="LiveId" clId="{69A29457-B1EB-44C5-A63E-88BBA82FD285}" dt="2020-09-22T13:41:56.020" v="58"/>
          <ac:picMkLst>
            <pc:docMk/>
            <pc:sldMk cId="1026758943" sldId="259"/>
            <ac:picMk id="6146" creationId="{28E85329-0464-4BA4-A0FA-2BEF4A3584CB}"/>
          </ac:picMkLst>
        </pc:picChg>
      </pc:sldChg>
      <pc:sldChg chg="addSp">
        <pc:chgData name="Đạt Lưu Tiến" userId="ee0ce261592724fc" providerId="LiveId" clId="{69A29457-B1EB-44C5-A63E-88BBA82FD285}" dt="2020-09-22T13:35:10.253" v="47"/>
        <pc:sldMkLst>
          <pc:docMk/>
          <pc:sldMk cId="1998786421" sldId="259"/>
        </pc:sldMkLst>
        <pc:picChg chg="add">
          <ac:chgData name="Đạt Lưu Tiến" userId="ee0ce261592724fc" providerId="LiveId" clId="{69A29457-B1EB-44C5-A63E-88BBA82FD285}" dt="2020-09-22T13:35:10.253" v="47"/>
          <ac:picMkLst>
            <pc:docMk/>
            <pc:sldMk cId="1998786421" sldId="259"/>
            <ac:picMk id="4098" creationId="{F0E42D41-2FBC-4F9A-82A1-AC7DD65BA672}"/>
          </ac:picMkLst>
        </pc:picChg>
      </pc:sldChg>
      <pc:sldChg chg="addSp">
        <pc:chgData name="Đạt Lưu Tiến" userId="ee0ce261592724fc" providerId="LiveId" clId="{69A29457-B1EB-44C5-A63E-88BBA82FD285}" dt="2020-09-22T13:35:13.076" v="50"/>
        <pc:sldMkLst>
          <pc:docMk/>
          <pc:sldMk cId="2585328603" sldId="259"/>
        </pc:sldMkLst>
        <pc:picChg chg="add">
          <ac:chgData name="Đạt Lưu Tiến" userId="ee0ce261592724fc" providerId="LiveId" clId="{69A29457-B1EB-44C5-A63E-88BBA82FD285}" dt="2020-09-22T13:35:13.076" v="50"/>
          <ac:picMkLst>
            <pc:docMk/>
            <pc:sldMk cId="2585328603" sldId="259"/>
            <ac:picMk id="5122" creationId="{53516AC4-5C27-4826-BFC8-9FA6933A9D32}"/>
          </ac:picMkLst>
        </pc:picChg>
      </pc:sldChg>
      <pc:sldChg chg="addSp delSp modSp new mod">
        <pc:chgData name="Đạt Lưu Tiến" userId="ee0ce261592724fc" providerId="LiveId" clId="{69A29457-B1EB-44C5-A63E-88BBA82FD285}" dt="2020-09-22T14:26:50.996" v="624" actId="14100"/>
        <pc:sldMkLst>
          <pc:docMk/>
          <pc:sldMk cId="3121899551" sldId="260"/>
        </pc:sldMkLst>
        <pc:spChg chg="add del mod">
          <ac:chgData name="Đạt Lưu Tiến" userId="ee0ce261592724fc" providerId="LiveId" clId="{69A29457-B1EB-44C5-A63E-88BBA82FD285}" dt="2020-09-22T14:26:07.707" v="604"/>
          <ac:spMkLst>
            <pc:docMk/>
            <pc:sldMk cId="3121899551" sldId="260"/>
            <ac:spMk id="4" creationId="{33F13147-1DBF-4E59-8E47-9AB240717D0C}"/>
          </ac:spMkLst>
        </pc:spChg>
        <pc:spChg chg="add mod">
          <ac:chgData name="Đạt Lưu Tiến" userId="ee0ce261592724fc" providerId="LiveId" clId="{69A29457-B1EB-44C5-A63E-88BBA82FD285}" dt="2020-09-22T14:26:46.200" v="622" actId="1076"/>
          <ac:spMkLst>
            <pc:docMk/>
            <pc:sldMk cId="3121899551" sldId="260"/>
            <ac:spMk id="6" creationId="{14B420CB-9410-40A8-A830-62DFCE08E732}"/>
          </ac:spMkLst>
        </pc:spChg>
        <pc:picChg chg="add mod">
          <ac:chgData name="Đạt Lưu Tiến" userId="ee0ce261592724fc" providerId="LiveId" clId="{69A29457-B1EB-44C5-A63E-88BBA82FD285}" dt="2020-09-22T14:26:50.996" v="624" actId="14100"/>
          <ac:picMkLst>
            <pc:docMk/>
            <pc:sldMk cId="3121899551" sldId="260"/>
            <ac:picMk id="3" creationId="{DAA63B5E-15AB-4E94-A578-78B940EE5FDA}"/>
          </ac:picMkLst>
        </pc:picChg>
      </pc:sldChg>
      <pc:sldChg chg="addSp">
        <pc:chgData name="Đạt Lưu Tiến" userId="ee0ce261592724fc" providerId="LiveId" clId="{69A29457-B1EB-44C5-A63E-88BBA82FD285}" dt="2020-09-22T14:27:39.662" v="631"/>
        <pc:sldMkLst>
          <pc:docMk/>
          <pc:sldMk cId="214988337" sldId="261"/>
        </pc:sldMkLst>
        <pc:picChg chg="add">
          <ac:chgData name="Đạt Lưu Tiến" userId="ee0ce261592724fc" providerId="LiveId" clId="{69A29457-B1EB-44C5-A63E-88BBA82FD285}" dt="2020-09-22T14:27:39.662" v="631"/>
          <ac:picMkLst>
            <pc:docMk/>
            <pc:sldMk cId="214988337" sldId="261"/>
            <ac:picMk id="8194" creationId="{8BC6873D-7A82-412B-A552-5A657035F55D}"/>
          </ac:picMkLst>
        </pc:picChg>
      </pc:sldChg>
      <pc:sldChg chg="addSp">
        <pc:chgData name="Đạt Lưu Tiến" userId="ee0ce261592724fc" providerId="LiveId" clId="{69A29457-B1EB-44C5-A63E-88BBA82FD285}" dt="2020-09-22T14:27:25.621" v="626"/>
        <pc:sldMkLst>
          <pc:docMk/>
          <pc:sldMk cId="1675216975" sldId="261"/>
        </pc:sldMkLst>
        <pc:picChg chg="add">
          <ac:chgData name="Đạt Lưu Tiến" userId="ee0ce261592724fc" providerId="LiveId" clId="{69A29457-B1EB-44C5-A63E-88BBA82FD285}" dt="2020-09-22T14:27:25.621" v="626"/>
          <ac:picMkLst>
            <pc:docMk/>
            <pc:sldMk cId="1675216975" sldId="261"/>
            <ac:picMk id="7170" creationId="{878535AD-4AF4-417B-9E74-E15CC16F0679}"/>
          </ac:picMkLst>
        </pc:picChg>
      </pc:sldChg>
      <pc:sldChg chg="modSp new add del">
        <pc:chgData name="Đạt Lưu Tiến" userId="ee0ce261592724fc" providerId="LiveId" clId="{69A29457-B1EB-44C5-A63E-88BBA82FD285}" dt="2020-09-22T14:28:17.866" v="646" actId="14100"/>
        <pc:sldMkLst>
          <pc:docMk/>
          <pc:sldMk cId="3162611795" sldId="261"/>
        </pc:sldMkLst>
        <pc:picChg chg="mod">
          <ac:chgData name="Đạt Lưu Tiến" userId="ee0ce261592724fc" providerId="LiveId" clId="{69A29457-B1EB-44C5-A63E-88BBA82FD285}" dt="2020-09-22T14:27:53.290" v="638" actId="1076"/>
          <ac:picMkLst>
            <pc:docMk/>
            <pc:sldMk cId="3162611795" sldId="261"/>
            <ac:picMk id="7170" creationId="{878535AD-4AF4-417B-9E74-E15CC16F0679}"/>
          </ac:picMkLst>
        </pc:picChg>
        <pc:picChg chg="mod">
          <ac:chgData name="Đạt Lưu Tiến" userId="ee0ce261592724fc" providerId="LiveId" clId="{69A29457-B1EB-44C5-A63E-88BBA82FD285}" dt="2020-09-22T14:28:00.650" v="641" actId="14100"/>
          <ac:picMkLst>
            <pc:docMk/>
            <pc:sldMk cId="3162611795" sldId="261"/>
            <ac:picMk id="8194" creationId="{8BC6873D-7A82-412B-A552-5A657035F55D}"/>
          </ac:picMkLst>
        </pc:picChg>
        <pc:picChg chg="mod">
          <ac:chgData name="Đạt Lưu Tiến" userId="ee0ce261592724fc" providerId="LiveId" clId="{69A29457-B1EB-44C5-A63E-88BBA82FD285}" dt="2020-09-22T14:28:17.866" v="646" actId="14100"/>
          <ac:picMkLst>
            <pc:docMk/>
            <pc:sldMk cId="3162611795" sldId="261"/>
            <ac:picMk id="9218" creationId="{89EF74BE-6948-4A4E-B4BE-7041A833C814}"/>
          </ac:picMkLst>
        </pc:picChg>
      </pc:sldChg>
      <pc:sldChg chg="addSp">
        <pc:chgData name="Đạt Lưu Tiến" userId="ee0ce261592724fc" providerId="LiveId" clId="{69A29457-B1EB-44C5-A63E-88BBA82FD285}" dt="2020-09-22T14:28:11.278" v="642"/>
        <pc:sldMkLst>
          <pc:docMk/>
          <pc:sldMk cId="4149980182" sldId="261"/>
        </pc:sldMkLst>
        <pc:picChg chg="add">
          <ac:chgData name="Đạt Lưu Tiến" userId="ee0ce261592724fc" providerId="LiveId" clId="{69A29457-B1EB-44C5-A63E-88BBA82FD285}" dt="2020-09-22T14:28:11.278" v="642"/>
          <ac:picMkLst>
            <pc:docMk/>
            <pc:sldMk cId="4149980182" sldId="261"/>
            <ac:picMk id="9218" creationId="{89EF74BE-6948-4A4E-B4BE-7041A833C814}"/>
          </ac:picMkLst>
        </pc:picChg>
      </pc:sldChg>
      <pc:sldChg chg="addSp">
        <pc:chgData name="Đạt Lưu Tiến" userId="ee0ce261592724fc" providerId="LiveId" clId="{69A29457-B1EB-44C5-A63E-88BBA82FD285}" dt="2020-09-22T14:29:28.447" v="687"/>
        <pc:sldMkLst>
          <pc:docMk/>
          <pc:sldMk cId="1692077657" sldId="262"/>
        </pc:sldMkLst>
        <pc:picChg chg="add">
          <ac:chgData name="Đạt Lưu Tiến" userId="ee0ce261592724fc" providerId="LiveId" clId="{69A29457-B1EB-44C5-A63E-88BBA82FD285}" dt="2020-09-22T14:29:28.447" v="687"/>
          <ac:picMkLst>
            <pc:docMk/>
            <pc:sldMk cId="1692077657" sldId="262"/>
            <ac:picMk id="11266" creationId="{DF67AA54-867B-42BF-B223-34706048458A}"/>
          </ac:picMkLst>
        </pc:picChg>
      </pc:sldChg>
      <pc:sldChg chg="addSp">
        <pc:chgData name="Đạt Lưu Tiến" userId="ee0ce261592724fc" providerId="LiveId" clId="{69A29457-B1EB-44C5-A63E-88BBA82FD285}" dt="2020-09-22T14:28:58.799" v="679"/>
        <pc:sldMkLst>
          <pc:docMk/>
          <pc:sldMk cId="4227164118" sldId="262"/>
        </pc:sldMkLst>
        <pc:picChg chg="add">
          <ac:chgData name="Đạt Lưu Tiến" userId="ee0ce261592724fc" providerId="LiveId" clId="{69A29457-B1EB-44C5-A63E-88BBA82FD285}" dt="2020-09-22T14:28:58.799" v="679"/>
          <ac:picMkLst>
            <pc:docMk/>
            <pc:sldMk cId="4227164118" sldId="262"/>
            <ac:picMk id="10242" creationId="{1593F6AB-635F-42E7-89C9-52C8A2FBB73D}"/>
          </ac:picMkLst>
        </pc:picChg>
      </pc:sldChg>
      <pc:sldChg chg="addSp modSp new add del mod ord">
        <pc:chgData name="Đạt Lưu Tiến" userId="ee0ce261592724fc" providerId="LiveId" clId="{69A29457-B1EB-44C5-A63E-88BBA82FD285}" dt="2020-09-22T14:40:50.189" v="1144"/>
        <pc:sldMkLst>
          <pc:docMk/>
          <pc:sldMk cId="4256719287" sldId="262"/>
        </pc:sldMkLst>
        <pc:spChg chg="add mod">
          <ac:chgData name="Đạt Lưu Tiến" userId="ee0ce261592724fc" providerId="LiveId" clId="{69A29457-B1EB-44C5-A63E-88BBA82FD285}" dt="2020-09-22T14:28:50.626" v="678" actId="1076"/>
          <ac:spMkLst>
            <pc:docMk/>
            <pc:sldMk cId="4256719287" sldId="262"/>
            <ac:spMk id="2" creationId="{193873A8-501F-4AB1-A7D6-CAA54E80F185}"/>
          </ac:spMkLst>
        </pc:spChg>
        <pc:picChg chg="add mod">
          <ac:chgData name="Đạt Lưu Tiến" userId="ee0ce261592724fc" providerId="LiveId" clId="{69A29457-B1EB-44C5-A63E-88BBA82FD285}" dt="2020-09-22T14:29:18.445" v="686" actId="14100"/>
          <ac:picMkLst>
            <pc:docMk/>
            <pc:sldMk cId="4256719287" sldId="262"/>
            <ac:picMk id="4" creationId="{6E96D3BA-684C-4D57-9984-118CA6B2241E}"/>
          </ac:picMkLst>
        </pc:picChg>
        <pc:picChg chg="mod">
          <ac:chgData name="Đạt Lưu Tiến" userId="ee0ce261592724fc" providerId="LiveId" clId="{69A29457-B1EB-44C5-A63E-88BBA82FD285}" dt="2020-09-22T14:29:06.453" v="683" actId="1076"/>
          <ac:picMkLst>
            <pc:docMk/>
            <pc:sldMk cId="4256719287" sldId="262"/>
            <ac:picMk id="10242" creationId="{1593F6AB-635F-42E7-89C9-52C8A2FBB73D}"/>
          </ac:picMkLst>
        </pc:picChg>
        <pc:picChg chg="mod">
          <ac:chgData name="Đạt Lưu Tiến" userId="ee0ce261592724fc" providerId="LiveId" clId="{69A29457-B1EB-44C5-A63E-88BBA82FD285}" dt="2020-09-22T14:29:34.787" v="691" actId="1076"/>
          <ac:picMkLst>
            <pc:docMk/>
            <pc:sldMk cId="4256719287" sldId="262"/>
            <ac:picMk id="11266" creationId="{DF67AA54-867B-42BF-B223-34706048458A}"/>
          </ac:picMkLst>
        </pc:picChg>
      </pc:sldChg>
      <pc:sldChg chg="addSp delSp modSp new mod modAnim">
        <pc:chgData name="Đạt Lưu Tiến" userId="ee0ce261592724fc" providerId="LiveId" clId="{69A29457-B1EB-44C5-A63E-88BBA82FD285}" dt="2020-09-22T14:47:27.873" v="1345"/>
        <pc:sldMkLst>
          <pc:docMk/>
          <pc:sldMk cId="4137595471" sldId="263"/>
        </pc:sldMkLst>
        <pc:spChg chg="add mod">
          <ac:chgData name="Đạt Lưu Tiến" userId="ee0ce261592724fc" providerId="LiveId" clId="{69A29457-B1EB-44C5-A63E-88BBA82FD285}" dt="2020-09-22T14:32:00.305" v="868" actId="1076"/>
          <ac:spMkLst>
            <pc:docMk/>
            <pc:sldMk cId="4137595471" sldId="263"/>
            <ac:spMk id="2" creationId="{060CD421-E9E8-4D3F-A772-F957B8A152A8}"/>
          </ac:spMkLst>
        </pc:spChg>
        <pc:spChg chg="add del mod">
          <ac:chgData name="Đạt Lưu Tiến" userId="ee0ce261592724fc" providerId="LiveId" clId="{69A29457-B1EB-44C5-A63E-88BBA82FD285}" dt="2020-09-22T14:32:08.992" v="871"/>
          <ac:spMkLst>
            <pc:docMk/>
            <pc:sldMk cId="4137595471" sldId="263"/>
            <ac:spMk id="3" creationId="{42BA6851-A6AC-4C81-B79D-C9A7B3EA89E9}"/>
          </ac:spMkLst>
        </pc:spChg>
        <pc:spChg chg="add del mod">
          <ac:chgData name="Đạt Lưu Tiến" userId="ee0ce261592724fc" providerId="LiveId" clId="{69A29457-B1EB-44C5-A63E-88BBA82FD285}" dt="2020-09-22T14:41:46.378" v="1232"/>
          <ac:spMkLst>
            <pc:docMk/>
            <pc:sldMk cId="4137595471" sldId="263"/>
            <ac:spMk id="4" creationId="{66907523-646D-46DB-82D5-2DF7AE9C6310}"/>
          </ac:spMkLst>
        </pc:spChg>
        <pc:spChg chg="add mod">
          <ac:chgData name="Đạt Lưu Tiến" userId="ee0ce261592724fc" providerId="LiveId" clId="{69A29457-B1EB-44C5-A63E-88BBA82FD285}" dt="2020-09-22T14:44:15.871" v="1265" actId="1076"/>
          <ac:spMkLst>
            <pc:docMk/>
            <pc:sldMk cId="4137595471" sldId="263"/>
            <ac:spMk id="5" creationId="{3950DD28-21AB-464F-94F7-1CB563F7BBE8}"/>
          </ac:spMkLst>
        </pc:spChg>
      </pc:sldChg>
      <pc:sldChg chg="addSp modSp new mod ord modAnim">
        <pc:chgData name="Đạt Lưu Tiến" userId="ee0ce261592724fc" providerId="LiveId" clId="{69A29457-B1EB-44C5-A63E-88BBA82FD285}" dt="2020-09-22T14:40:39.701" v="1138"/>
        <pc:sldMkLst>
          <pc:docMk/>
          <pc:sldMk cId="2962545878" sldId="264"/>
        </pc:sldMkLst>
        <pc:spChg chg="add mod">
          <ac:chgData name="Đạt Lưu Tiến" userId="ee0ce261592724fc" providerId="LiveId" clId="{69A29457-B1EB-44C5-A63E-88BBA82FD285}" dt="2020-09-22T14:32:32.546" v="913" actId="1076"/>
          <ac:spMkLst>
            <pc:docMk/>
            <pc:sldMk cId="2962545878" sldId="264"/>
            <ac:spMk id="2" creationId="{94EF7C4A-656D-412B-AD01-23026BEDD2E7}"/>
          </ac:spMkLst>
        </pc:spChg>
        <pc:spChg chg="add mod">
          <ac:chgData name="Đạt Lưu Tiến" userId="ee0ce261592724fc" providerId="LiveId" clId="{69A29457-B1EB-44C5-A63E-88BBA82FD285}" dt="2020-09-22T14:34:28.292" v="952" actId="1076"/>
          <ac:spMkLst>
            <pc:docMk/>
            <pc:sldMk cId="2962545878" sldId="264"/>
            <ac:spMk id="4" creationId="{262E2584-86DD-4A1D-8D55-67F31CE14F6F}"/>
          </ac:spMkLst>
        </pc:spChg>
      </pc:sldChg>
      <pc:sldChg chg="addSp modSp new add del mod ord">
        <pc:chgData name="Đạt Lưu Tiến" userId="ee0ce261592724fc" providerId="LiveId" clId="{69A29457-B1EB-44C5-A63E-88BBA82FD285}" dt="2020-09-22T14:40:40.844" v="1140"/>
        <pc:sldMkLst>
          <pc:docMk/>
          <pc:sldMk cId="233212821" sldId="265"/>
        </pc:sldMkLst>
        <pc:picChg chg="add mod">
          <ac:chgData name="Đạt Lưu Tiến" userId="ee0ce261592724fc" providerId="LiveId" clId="{69A29457-B1EB-44C5-A63E-88BBA82FD285}" dt="2020-09-22T14:35:13.645" v="962" actId="1076"/>
          <ac:picMkLst>
            <pc:docMk/>
            <pc:sldMk cId="233212821" sldId="265"/>
            <ac:picMk id="3" creationId="{E10F639A-4711-4CAE-BA50-106E82B62C49}"/>
          </ac:picMkLst>
        </pc:picChg>
        <pc:picChg chg="mod">
          <ac:chgData name="Đạt Lưu Tiến" userId="ee0ce261592724fc" providerId="LiveId" clId="{69A29457-B1EB-44C5-A63E-88BBA82FD285}" dt="2020-09-22T14:35:38.914" v="966" actId="1076"/>
          <ac:picMkLst>
            <pc:docMk/>
            <pc:sldMk cId="233212821" sldId="265"/>
            <ac:picMk id="12290" creationId="{2CA53B41-D8A7-4890-8B9E-E367EF41B1B5}"/>
          </ac:picMkLst>
        </pc:picChg>
        <pc:picChg chg="mod">
          <ac:chgData name="Đạt Lưu Tiến" userId="ee0ce261592724fc" providerId="LiveId" clId="{69A29457-B1EB-44C5-A63E-88BBA82FD285}" dt="2020-09-22T14:36:08.298" v="972" actId="1076"/>
          <ac:picMkLst>
            <pc:docMk/>
            <pc:sldMk cId="233212821" sldId="265"/>
            <ac:picMk id="13314" creationId="{4EE43D2E-3226-44F8-9D7F-A2E410EC4BD3}"/>
          </ac:picMkLst>
        </pc:picChg>
      </pc:sldChg>
      <pc:sldChg chg="addSp">
        <pc:chgData name="Đạt Lưu Tiến" userId="ee0ce261592724fc" providerId="LiveId" clId="{69A29457-B1EB-44C5-A63E-88BBA82FD285}" dt="2020-09-22T14:35:50.576" v="967"/>
        <pc:sldMkLst>
          <pc:docMk/>
          <pc:sldMk cId="2169295852" sldId="265"/>
        </pc:sldMkLst>
        <pc:picChg chg="add">
          <ac:chgData name="Đạt Lưu Tiến" userId="ee0ce261592724fc" providerId="LiveId" clId="{69A29457-B1EB-44C5-A63E-88BBA82FD285}" dt="2020-09-22T14:35:50.576" v="967"/>
          <ac:picMkLst>
            <pc:docMk/>
            <pc:sldMk cId="2169295852" sldId="265"/>
            <ac:picMk id="13314" creationId="{4EE43D2E-3226-44F8-9D7F-A2E410EC4BD3}"/>
          </ac:picMkLst>
        </pc:picChg>
      </pc:sldChg>
      <pc:sldChg chg="addSp">
        <pc:chgData name="Đạt Lưu Tiến" userId="ee0ce261592724fc" providerId="LiveId" clId="{69A29457-B1EB-44C5-A63E-88BBA82FD285}" dt="2020-09-22T14:35:34.858" v="963"/>
        <pc:sldMkLst>
          <pc:docMk/>
          <pc:sldMk cId="2299425529" sldId="265"/>
        </pc:sldMkLst>
        <pc:picChg chg="add">
          <ac:chgData name="Đạt Lưu Tiến" userId="ee0ce261592724fc" providerId="LiveId" clId="{69A29457-B1EB-44C5-A63E-88BBA82FD285}" dt="2020-09-22T14:35:34.858" v="963"/>
          <ac:picMkLst>
            <pc:docMk/>
            <pc:sldMk cId="2299425529" sldId="265"/>
            <ac:picMk id="12290" creationId="{2CA53B41-D8A7-4890-8B9E-E367EF41B1B5}"/>
          </ac:picMkLst>
        </pc:picChg>
      </pc:sldChg>
      <pc:sldChg chg="addSp modSp new mod modAnim">
        <pc:chgData name="Đạt Lưu Tiến" userId="ee0ce261592724fc" providerId="LiveId" clId="{69A29457-B1EB-44C5-A63E-88BBA82FD285}" dt="2020-09-22T14:47:41.417" v="1347"/>
        <pc:sldMkLst>
          <pc:docMk/>
          <pc:sldMk cId="2179675961" sldId="266"/>
        </pc:sldMkLst>
        <pc:spChg chg="add mod">
          <ac:chgData name="Đạt Lưu Tiến" userId="ee0ce261592724fc" providerId="LiveId" clId="{69A29457-B1EB-44C5-A63E-88BBA82FD285}" dt="2020-09-22T14:43:38.517" v="1260" actId="1076"/>
          <ac:spMkLst>
            <pc:docMk/>
            <pc:sldMk cId="2179675961" sldId="266"/>
            <ac:spMk id="2" creationId="{45B10F2E-D6DA-4643-BF84-E5031F4BECF7}"/>
          </ac:spMkLst>
        </pc:spChg>
        <pc:spChg chg="add mod">
          <ac:chgData name="Đạt Lưu Tiến" userId="ee0ce261592724fc" providerId="LiveId" clId="{69A29457-B1EB-44C5-A63E-88BBA82FD285}" dt="2020-09-22T14:45:16.066" v="1288" actId="1076"/>
          <ac:spMkLst>
            <pc:docMk/>
            <pc:sldMk cId="2179675961" sldId="266"/>
            <ac:spMk id="3" creationId="{F92A038B-C18F-4F87-829A-F66977E6AAEB}"/>
          </ac:spMkLst>
        </pc:spChg>
      </pc:sldChg>
      <pc:sldChg chg="addSp delSp modSp new del mod">
        <pc:chgData name="Đạt Lưu Tiến" userId="ee0ce261592724fc" providerId="LiveId" clId="{69A29457-B1EB-44C5-A63E-88BBA82FD285}" dt="2020-09-22T14:38:25.177" v="1027" actId="47"/>
        <pc:sldMkLst>
          <pc:docMk/>
          <pc:sldMk cId="2827627494" sldId="266"/>
        </pc:sldMkLst>
        <pc:spChg chg="add del mod">
          <ac:chgData name="Đạt Lưu Tiến" userId="ee0ce261592724fc" providerId="LiveId" clId="{69A29457-B1EB-44C5-A63E-88BBA82FD285}" dt="2020-09-22T14:38:23.506" v="1026"/>
          <ac:spMkLst>
            <pc:docMk/>
            <pc:sldMk cId="2827627494" sldId="266"/>
            <ac:spMk id="2" creationId="{6AB13E39-663E-41C5-BF47-946BB55D7D09}"/>
          </ac:spMkLst>
        </pc:spChg>
      </pc:sldChg>
      <pc:sldChg chg="addSp modSp new mod modAnim">
        <pc:chgData name="Đạt Lưu Tiến" userId="ee0ce261592724fc" providerId="LiveId" clId="{69A29457-B1EB-44C5-A63E-88BBA82FD285}" dt="2020-09-22T14:49:47.955" v="1361"/>
        <pc:sldMkLst>
          <pc:docMk/>
          <pc:sldMk cId="1849" sldId="267"/>
        </pc:sldMkLst>
        <pc:spChg chg="add mod">
          <ac:chgData name="Đạt Lưu Tiến" userId="ee0ce261592724fc" providerId="LiveId" clId="{69A29457-B1EB-44C5-A63E-88BBA82FD285}" dt="2020-09-22T14:49:16.447" v="1355" actId="1076"/>
          <ac:spMkLst>
            <pc:docMk/>
            <pc:sldMk cId="1849" sldId="267"/>
            <ac:spMk id="3" creationId="{E2591F11-84BC-4F5A-A14E-F0E4721B8621}"/>
          </ac:spMkLst>
        </pc:spChg>
        <pc:spChg chg="add mod">
          <ac:chgData name="Đạt Lưu Tiến" userId="ee0ce261592724fc" providerId="LiveId" clId="{69A29457-B1EB-44C5-A63E-88BBA82FD285}" dt="2020-09-22T14:49:42.019" v="1360" actId="1076"/>
          <ac:spMkLst>
            <pc:docMk/>
            <pc:sldMk cId="1849" sldId="267"/>
            <ac:spMk id="5" creationId="{2F46DD7A-5FF6-498F-905A-C01881AD16F5}"/>
          </ac:spMkLst>
        </pc:spChg>
      </pc:sldChg>
      <pc:sldChg chg="addSp modSp new mod modAnim">
        <pc:chgData name="Đạt Lưu Tiến" userId="ee0ce261592724fc" providerId="LiveId" clId="{69A29457-B1EB-44C5-A63E-88BBA82FD285}" dt="2020-09-22T14:51:16.926" v="1377"/>
        <pc:sldMkLst>
          <pc:docMk/>
          <pc:sldMk cId="1951606389" sldId="268"/>
        </pc:sldMkLst>
        <pc:spChg chg="add mod">
          <ac:chgData name="Đạt Lưu Tiến" userId="ee0ce261592724fc" providerId="LiveId" clId="{69A29457-B1EB-44C5-A63E-88BBA82FD285}" dt="2020-09-22T14:50:50.443" v="1371" actId="255"/>
          <ac:spMkLst>
            <pc:docMk/>
            <pc:sldMk cId="1951606389" sldId="268"/>
            <ac:spMk id="3" creationId="{A95040E7-94AD-477B-8BD3-9202B35240E4}"/>
          </ac:spMkLst>
        </pc:spChg>
        <pc:spChg chg="add mod">
          <ac:chgData name="Đạt Lưu Tiến" userId="ee0ce261592724fc" providerId="LiveId" clId="{69A29457-B1EB-44C5-A63E-88BBA82FD285}" dt="2020-09-22T14:51:12.958" v="1376" actId="1076"/>
          <ac:spMkLst>
            <pc:docMk/>
            <pc:sldMk cId="1951606389" sldId="268"/>
            <ac:spMk id="5" creationId="{3F7CA4B7-3710-4318-B854-709EC9B1FAC4}"/>
          </ac:spMkLst>
        </pc:spChg>
      </pc:sldChg>
      <pc:sldChg chg="addSp delSp modSp new mod modAnim">
        <pc:chgData name="Đạt Lưu Tiến" userId="ee0ce261592724fc" providerId="LiveId" clId="{69A29457-B1EB-44C5-A63E-88BBA82FD285}" dt="2020-09-22T14:53:21.990" v="1400"/>
        <pc:sldMkLst>
          <pc:docMk/>
          <pc:sldMk cId="2116718656" sldId="269"/>
        </pc:sldMkLst>
        <pc:spChg chg="add mod">
          <ac:chgData name="Đạt Lưu Tiến" userId="ee0ce261592724fc" providerId="LiveId" clId="{69A29457-B1EB-44C5-A63E-88BBA82FD285}" dt="2020-09-22T14:52:26.721" v="1387" actId="1076"/>
          <ac:spMkLst>
            <pc:docMk/>
            <pc:sldMk cId="2116718656" sldId="269"/>
            <ac:spMk id="3" creationId="{CC35A28C-A879-4818-8F60-8523A5C53065}"/>
          </ac:spMkLst>
        </pc:spChg>
        <pc:spChg chg="add mod">
          <ac:chgData name="Đạt Lưu Tiến" userId="ee0ce261592724fc" providerId="LiveId" clId="{69A29457-B1EB-44C5-A63E-88BBA82FD285}" dt="2020-09-22T14:53:19.553" v="1399" actId="1076"/>
          <ac:spMkLst>
            <pc:docMk/>
            <pc:sldMk cId="2116718656" sldId="269"/>
            <ac:spMk id="7" creationId="{26D22F95-D25B-48E3-9EF1-CB212C8EF513}"/>
          </ac:spMkLst>
        </pc:spChg>
        <pc:picChg chg="add del">
          <ac:chgData name="Đạt Lưu Tiến" userId="ee0ce261592724fc" providerId="LiveId" clId="{69A29457-B1EB-44C5-A63E-88BBA82FD285}" dt="2020-09-22T14:52:31.564" v="1389" actId="478"/>
          <ac:picMkLst>
            <pc:docMk/>
            <pc:sldMk cId="2116718656" sldId="269"/>
            <ac:picMk id="5" creationId="{81809C04-56C2-48D3-A56B-A26FCAD4383A}"/>
          </ac:picMkLst>
        </pc:picChg>
      </pc:sldChg>
      <pc:sldChg chg="addSp delSp modSp new mod modAnim">
        <pc:chgData name="Đạt Lưu Tiến" userId="ee0ce261592724fc" providerId="LiveId" clId="{69A29457-B1EB-44C5-A63E-88BBA82FD285}" dt="2020-09-22T15:03:00.192" v="1455"/>
        <pc:sldMkLst>
          <pc:docMk/>
          <pc:sldMk cId="257193844" sldId="270"/>
        </pc:sldMkLst>
        <pc:spChg chg="add del mod">
          <ac:chgData name="Đạt Lưu Tiến" userId="ee0ce261592724fc" providerId="LiveId" clId="{69A29457-B1EB-44C5-A63E-88BBA82FD285}" dt="2020-09-22T15:01:50.366" v="1431" actId="478"/>
          <ac:spMkLst>
            <pc:docMk/>
            <pc:sldMk cId="257193844" sldId="270"/>
            <ac:spMk id="3" creationId="{84F4EF6D-520E-440D-9D0F-C9EC3F3170AF}"/>
          </ac:spMkLst>
        </pc:spChg>
        <pc:spChg chg="add del">
          <ac:chgData name="Đạt Lưu Tiến" userId="ee0ce261592724fc" providerId="LiveId" clId="{69A29457-B1EB-44C5-A63E-88BBA82FD285}" dt="2020-09-22T15:01:55.661" v="1433" actId="478"/>
          <ac:spMkLst>
            <pc:docMk/>
            <pc:sldMk cId="257193844" sldId="270"/>
            <ac:spMk id="4" creationId="{B7FF5EEE-BFD6-42A5-88E9-B094B8339DFB}"/>
          </ac:spMkLst>
        </pc:spChg>
        <pc:spChg chg="add mod">
          <ac:chgData name="Đạt Lưu Tiến" userId="ee0ce261592724fc" providerId="LiveId" clId="{69A29457-B1EB-44C5-A63E-88BBA82FD285}" dt="2020-09-22T15:02:32.317" v="1449" actId="1076"/>
          <ac:spMkLst>
            <pc:docMk/>
            <pc:sldMk cId="257193844" sldId="270"/>
            <ac:spMk id="6" creationId="{C815B98E-2C43-4834-AF99-23630BD46314}"/>
          </ac:spMkLst>
        </pc:spChg>
        <pc:spChg chg="add mod">
          <ac:chgData name="Đạt Lưu Tiến" userId="ee0ce261592724fc" providerId="LiveId" clId="{69A29457-B1EB-44C5-A63E-88BBA82FD285}" dt="2020-09-22T15:02:56.110" v="1454" actId="1076"/>
          <ac:spMkLst>
            <pc:docMk/>
            <pc:sldMk cId="257193844" sldId="270"/>
            <ac:spMk id="8" creationId="{89EB4340-0B70-4166-B0BC-DAAFEE5084ED}"/>
          </ac:spMkLst>
        </pc:spChg>
      </pc:sldChg>
      <pc:sldChg chg="addSp modSp new mod modAnim">
        <pc:chgData name="Đạt Lưu Tiến" userId="ee0ce261592724fc" providerId="LiveId" clId="{69A29457-B1EB-44C5-A63E-88BBA82FD285}" dt="2020-09-22T15:05:02.862" v="1479"/>
        <pc:sldMkLst>
          <pc:docMk/>
          <pc:sldMk cId="913263937" sldId="271"/>
        </pc:sldMkLst>
        <pc:spChg chg="add mod">
          <ac:chgData name="Đạt Lưu Tiến" userId="ee0ce261592724fc" providerId="LiveId" clId="{69A29457-B1EB-44C5-A63E-88BBA82FD285}" dt="2020-09-22T15:04:41.851" v="1473" actId="14100"/>
          <ac:spMkLst>
            <pc:docMk/>
            <pc:sldMk cId="913263937" sldId="271"/>
            <ac:spMk id="3" creationId="{8E46B91E-37EA-4961-BAF7-E8C8BCA50396}"/>
          </ac:spMkLst>
        </pc:spChg>
        <pc:spChg chg="add mod">
          <ac:chgData name="Đạt Lưu Tiến" userId="ee0ce261592724fc" providerId="LiveId" clId="{69A29457-B1EB-44C5-A63E-88BBA82FD285}" dt="2020-09-22T15:05:00.706" v="1478" actId="14100"/>
          <ac:spMkLst>
            <pc:docMk/>
            <pc:sldMk cId="913263937" sldId="271"/>
            <ac:spMk id="5" creationId="{C6C45641-80D8-4054-BB5E-D3A91C5987B0}"/>
          </ac:spMkLst>
        </pc:spChg>
      </pc:sldChg>
      <pc:sldChg chg="addSp">
        <pc:chgData name="Đạt Lưu Tiến" userId="ee0ce261592724fc" providerId="LiveId" clId="{69A29457-B1EB-44C5-A63E-88BBA82FD285}" dt="2020-09-22T15:05:26.147" v="1481"/>
        <pc:sldMkLst>
          <pc:docMk/>
          <pc:sldMk cId="1217048029" sldId="272"/>
        </pc:sldMkLst>
        <pc:spChg chg="add">
          <ac:chgData name="Đạt Lưu Tiến" userId="ee0ce261592724fc" providerId="LiveId" clId="{69A29457-B1EB-44C5-A63E-88BBA82FD285}" dt="2020-09-22T15:05:26.147" v="1481"/>
          <ac:spMkLst>
            <pc:docMk/>
            <pc:sldMk cId="1217048029" sldId="272"/>
            <ac:spMk id="2" creationId="{49429582-9452-49B6-AA10-359EFFBCF388}"/>
          </ac:spMkLst>
        </pc:spChg>
      </pc:sldChg>
      <pc:sldChg chg="addSp delSp modSp new add del mod">
        <pc:chgData name="Đạt Lưu Tiến" userId="ee0ce261592724fc" providerId="LiveId" clId="{69A29457-B1EB-44C5-A63E-88BBA82FD285}" dt="2020-09-22T15:07:44.380" v="1514" actId="1076"/>
        <pc:sldMkLst>
          <pc:docMk/>
          <pc:sldMk cId="3081208838" sldId="272"/>
        </pc:sldMkLst>
        <pc:spChg chg="del">
          <ac:chgData name="Đạt Lưu Tiến" userId="ee0ce261592724fc" providerId="LiveId" clId="{69A29457-B1EB-44C5-A63E-88BBA82FD285}" dt="2020-09-22T15:05:28.803" v="1483" actId="478"/>
          <ac:spMkLst>
            <pc:docMk/>
            <pc:sldMk cId="3081208838" sldId="272"/>
            <ac:spMk id="2" creationId="{49429582-9452-49B6-AA10-359EFFBCF388}"/>
          </ac:spMkLst>
        </pc:spChg>
        <pc:spChg chg="add mod">
          <ac:chgData name="Đạt Lưu Tiến" userId="ee0ce261592724fc" providerId="LiveId" clId="{69A29457-B1EB-44C5-A63E-88BBA82FD285}" dt="2020-09-22T15:07:44.380" v="1514" actId="1076"/>
          <ac:spMkLst>
            <pc:docMk/>
            <pc:sldMk cId="3081208838" sldId="272"/>
            <ac:spMk id="3" creationId="{381CC5AF-036F-48A9-8FA9-0B7ED22C71FA}"/>
          </ac:spMkLst>
        </pc:spChg>
        <pc:graphicFrameChg chg="del">
          <ac:chgData name="Đạt Lưu Tiến" userId="ee0ce261592724fc" providerId="LiveId" clId="{69A29457-B1EB-44C5-A63E-88BBA82FD285}" dt="2020-09-22T15:05:28.803" v="1483" actId="478"/>
          <ac:graphicFrameMkLst>
            <pc:docMk/>
            <pc:sldMk cId="3081208838" sldId="272"/>
            <ac:graphicFrameMk id="4" creationId="{52A2B0AF-4352-4997-A8FD-BC62B876FC94}"/>
          </ac:graphicFrameMkLst>
        </pc:graphicFrameChg>
      </pc:sldChg>
      <pc:sldChg chg="addSp delSp modSp new del mod">
        <pc:chgData name="Đạt Lưu Tiến" userId="ee0ce261592724fc" providerId="LiveId" clId="{69A29457-B1EB-44C5-A63E-88BBA82FD285}" dt="2020-09-23T05:43:22.580" v="1658" actId="47"/>
        <pc:sldMkLst>
          <pc:docMk/>
          <pc:sldMk cId="4261234240" sldId="273"/>
        </pc:sldMkLst>
        <pc:spChg chg="add del mod">
          <ac:chgData name="Đạt Lưu Tiến" userId="ee0ce261592724fc" providerId="LiveId" clId="{69A29457-B1EB-44C5-A63E-88BBA82FD285}" dt="2020-09-23T05:43:22.272" v="1657"/>
          <ac:spMkLst>
            <pc:docMk/>
            <pc:sldMk cId="4261234240" sldId="273"/>
            <ac:spMk id="3" creationId="{7852C6C1-7B6C-40DD-93FF-57708372A547}"/>
          </ac:spMkLst>
        </pc:spChg>
      </pc:sldChg>
      <pc:sldChg chg="addSp modSp new mod modAnim">
        <pc:chgData name="Đạt Lưu Tiến" userId="ee0ce261592724fc" providerId="LiveId" clId="{69A29457-B1EB-44C5-A63E-88BBA82FD285}" dt="2020-09-22T15:12:59.978" v="1563"/>
        <pc:sldMkLst>
          <pc:docMk/>
          <pc:sldMk cId="712600800" sldId="274"/>
        </pc:sldMkLst>
        <pc:spChg chg="add mod">
          <ac:chgData name="Đạt Lưu Tiến" userId="ee0ce261592724fc" providerId="LiveId" clId="{69A29457-B1EB-44C5-A63E-88BBA82FD285}" dt="2020-09-22T15:11:57.570" v="1551" actId="20577"/>
          <ac:spMkLst>
            <pc:docMk/>
            <pc:sldMk cId="712600800" sldId="274"/>
            <ac:spMk id="3" creationId="{125EC526-C83F-4048-9D90-C26FAB1776A6}"/>
          </ac:spMkLst>
        </pc:spChg>
        <pc:spChg chg="add mod">
          <ac:chgData name="Đạt Lưu Tiến" userId="ee0ce261592724fc" providerId="LiveId" clId="{69A29457-B1EB-44C5-A63E-88BBA82FD285}" dt="2020-09-22T15:12:55.698" v="1562" actId="255"/>
          <ac:spMkLst>
            <pc:docMk/>
            <pc:sldMk cId="712600800" sldId="274"/>
            <ac:spMk id="5" creationId="{F7DA216F-BFA0-4263-AD3D-B106A9899E23}"/>
          </ac:spMkLst>
        </pc:spChg>
      </pc:sldChg>
      <pc:sldChg chg="addSp modSp new mod modAnim">
        <pc:chgData name="Đạt Lưu Tiến" userId="ee0ce261592724fc" providerId="LiveId" clId="{69A29457-B1EB-44C5-A63E-88BBA82FD285}" dt="2020-09-22T15:14:50.827" v="1595"/>
        <pc:sldMkLst>
          <pc:docMk/>
          <pc:sldMk cId="1644824191" sldId="275"/>
        </pc:sldMkLst>
        <pc:spChg chg="add mod">
          <ac:chgData name="Đạt Lưu Tiến" userId="ee0ce261592724fc" providerId="LiveId" clId="{69A29457-B1EB-44C5-A63E-88BBA82FD285}" dt="2020-09-22T15:14:13.727" v="1587" actId="1076"/>
          <ac:spMkLst>
            <pc:docMk/>
            <pc:sldMk cId="1644824191" sldId="275"/>
            <ac:spMk id="3" creationId="{0926E4FE-4DD6-4899-888E-B0ED1B31035D}"/>
          </ac:spMkLst>
        </pc:spChg>
        <pc:spChg chg="add mod">
          <ac:chgData name="Đạt Lưu Tiến" userId="ee0ce261592724fc" providerId="LiveId" clId="{69A29457-B1EB-44C5-A63E-88BBA82FD285}" dt="2020-09-22T15:14:38.409" v="1593" actId="1076"/>
          <ac:spMkLst>
            <pc:docMk/>
            <pc:sldMk cId="1644824191" sldId="275"/>
            <ac:spMk id="5" creationId="{A438C5A5-E38D-4312-9E3D-8687F8970B27}"/>
          </ac:spMkLst>
        </pc:spChg>
      </pc:sldChg>
      <pc:sldChg chg="addSp modSp new mod modAnim">
        <pc:chgData name="Đạt Lưu Tiến" userId="ee0ce261592724fc" providerId="LiveId" clId="{69A29457-B1EB-44C5-A63E-88BBA82FD285}" dt="2020-09-22T23:06:48.904" v="1621"/>
        <pc:sldMkLst>
          <pc:docMk/>
          <pc:sldMk cId="2853654869" sldId="276"/>
        </pc:sldMkLst>
        <pc:spChg chg="add mod">
          <ac:chgData name="Đạt Lưu Tiến" userId="ee0ce261592724fc" providerId="LiveId" clId="{69A29457-B1EB-44C5-A63E-88BBA82FD285}" dt="2020-09-22T23:06:11.848" v="1613" actId="1076"/>
          <ac:spMkLst>
            <pc:docMk/>
            <pc:sldMk cId="2853654869" sldId="276"/>
            <ac:spMk id="3" creationId="{D0D04EE8-4831-44FF-B458-EE792B88B0A9}"/>
          </ac:spMkLst>
        </pc:spChg>
        <pc:spChg chg="add mod">
          <ac:chgData name="Đạt Lưu Tiến" userId="ee0ce261592724fc" providerId="LiveId" clId="{69A29457-B1EB-44C5-A63E-88BBA82FD285}" dt="2020-09-22T23:06:45.632" v="1620" actId="1076"/>
          <ac:spMkLst>
            <pc:docMk/>
            <pc:sldMk cId="2853654869" sldId="276"/>
            <ac:spMk id="5" creationId="{D230659C-0FCC-433A-B1FD-2F6C918095B7}"/>
          </ac:spMkLst>
        </pc:spChg>
      </pc:sldChg>
      <pc:sldChg chg="addSp modSp new mod modAnim">
        <pc:chgData name="Đạt Lưu Tiến" userId="ee0ce261592724fc" providerId="LiveId" clId="{69A29457-B1EB-44C5-A63E-88BBA82FD285}" dt="2020-09-22T23:08:47.715" v="1654"/>
        <pc:sldMkLst>
          <pc:docMk/>
          <pc:sldMk cId="4021992731" sldId="277"/>
        </pc:sldMkLst>
        <pc:spChg chg="add mod">
          <ac:chgData name="Đạt Lưu Tiến" userId="ee0ce261592724fc" providerId="LiveId" clId="{69A29457-B1EB-44C5-A63E-88BBA82FD285}" dt="2020-09-22T23:08:17.832" v="1646" actId="1076"/>
          <ac:spMkLst>
            <pc:docMk/>
            <pc:sldMk cId="4021992731" sldId="277"/>
            <ac:spMk id="3" creationId="{36E7ECA6-04E7-4495-B413-82A29D162870}"/>
          </ac:spMkLst>
        </pc:spChg>
        <pc:spChg chg="add mod">
          <ac:chgData name="Đạt Lưu Tiến" userId="ee0ce261592724fc" providerId="LiveId" clId="{69A29457-B1EB-44C5-A63E-88BBA82FD285}" dt="2020-09-22T23:08:44.889" v="1653" actId="1076"/>
          <ac:spMkLst>
            <pc:docMk/>
            <pc:sldMk cId="4021992731" sldId="277"/>
            <ac:spMk id="5" creationId="{3F9144C5-7E36-4E5B-9543-EDD23A242EC1}"/>
          </ac:spMkLst>
        </pc:spChg>
      </pc:sldChg>
      <pc:sldChg chg="addSp modSp new del mod">
        <pc:chgData name="Đạt Lưu Tiến" userId="ee0ce261592724fc" providerId="LiveId" clId="{69A29457-B1EB-44C5-A63E-88BBA82FD285}" dt="2020-09-23T05:43:45.873" v="1665" actId="47"/>
        <pc:sldMkLst>
          <pc:docMk/>
          <pc:sldMk cId="277718387" sldId="278"/>
        </pc:sldMkLst>
        <pc:spChg chg="add mod">
          <ac:chgData name="Đạt Lưu Tiến" userId="ee0ce261592724fc" providerId="LiveId" clId="{69A29457-B1EB-44C5-A63E-88BBA82FD285}" dt="2020-09-23T05:43:43.880" v="1664" actId="6549"/>
          <ac:spMkLst>
            <pc:docMk/>
            <pc:sldMk cId="277718387" sldId="278"/>
            <ac:spMk id="3" creationId="{F0A25563-59E2-46EE-8A80-9A6AC7ECDC2F}"/>
          </ac:spMkLst>
        </pc:spChg>
      </pc:sldChg>
      <pc:sldChg chg="addSp delSp modSp new del mod">
        <pc:chgData name="Đạt Lưu Tiến" userId="ee0ce261592724fc" providerId="LiveId" clId="{69A29457-B1EB-44C5-A63E-88BBA82FD285}" dt="2020-09-23T09:24:48.486" v="2051" actId="47"/>
        <pc:sldMkLst>
          <pc:docMk/>
          <pc:sldMk cId="1669004377" sldId="278"/>
        </pc:sldMkLst>
        <pc:spChg chg="add del">
          <ac:chgData name="Đạt Lưu Tiến" userId="ee0ce261592724fc" providerId="LiveId" clId="{69A29457-B1EB-44C5-A63E-88BBA82FD285}" dt="2020-09-23T05:44:11.025" v="1668" actId="478"/>
          <ac:spMkLst>
            <pc:docMk/>
            <pc:sldMk cId="1669004377" sldId="278"/>
            <ac:spMk id="2" creationId="{0E6FFA62-5250-4338-A3A8-9A3927D513A5}"/>
          </ac:spMkLst>
        </pc:spChg>
        <pc:spChg chg="add mod">
          <ac:chgData name="Đạt Lưu Tiến" userId="ee0ce261592724fc" providerId="LiveId" clId="{69A29457-B1EB-44C5-A63E-88BBA82FD285}" dt="2020-09-23T09:24:34.689" v="2048" actId="1076"/>
          <ac:spMkLst>
            <pc:docMk/>
            <pc:sldMk cId="1669004377" sldId="278"/>
            <ac:spMk id="44" creationId="{63E653E5-7347-410B-92C7-014A60C00CB4}"/>
          </ac:spMkLst>
        </pc:spChg>
        <pc:spChg chg="add del mod">
          <ac:chgData name="Đạt Lưu Tiến" userId="ee0ce261592724fc" providerId="LiveId" clId="{69A29457-B1EB-44C5-A63E-88BBA82FD285}" dt="2020-09-23T05:51:27.990" v="1834" actId="478"/>
          <ac:spMkLst>
            <pc:docMk/>
            <pc:sldMk cId="1669004377" sldId="278"/>
            <ac:spMk id="51" creationId="{3BA8C884-C492-4799-9C19-C3D3C82CFCE4}"/>
          </ac:spMkLst>
        </pc:spChg>
        <pc:spChg chg="add mod">
          <ac:chgData name="Đạt Lưu Tiến" userId="ee0ce261592724fc" providerId="LiveId" clId="{69A29457-B1EB-44C5-A63E-88BBA82FD285}" dt="2020-09-23T05:51:59.882" v="1862" actId="1076"/>
          <ac:spMkLst>
            <pc:docMk/>
            <pc:sldMk cId="1669004377" sldId="278"/>
            <ac:spMk id="52" creationId="{AD38B9B4-BC20-4A79-B1D5-68509700A300}"/>
          </ac:spMkLst>
        </pc:spChg>
        <pc:spChg chg="add del mod">
          <ac:chgData name="Đạt Lưu Tiến" userId="ee0ce261592724fc" providerId="LiveId" clId="{69A29457-B1EB-44C5-A63E-88BBA82FD285}" dt="2020-09-23T05:53:25.925" v="1938" actId="478"/>
          <ac:spMkLst>
            <pc:docMk/>
            <pc:sldMk cId="1669004377" sldId="278"/>
            <ac:spMk id="53" creationId="{7F392475-4F02-4CDC-8BE6-44500161C218}"/>
          </ac:spMkLst>
        </pc:spChg>
        <pc:spChg chg="add mod">
          <ac:chgData name="Đạt Lưu Tiến" userId="ee0ce261592724fc" providerId="LiveId" clId="{69A29457-B1EB-44C5-A63E-88BBA82FD285}" dt="2020-09-23T09:24:45.081" v="2050" actId="20577"/>
          <ac:spMkLst>
            <pc:docMk/>
            <pc:sldMk cId="1669004377" sldId="278"/>
            <ac:spMk id="72" creationId="{5A42C7DD-21D7-45CD-8FDB-C150F42545AA}"/>
          </ac:spMkLst>
        </pc:spChg>
        <pc:cxnChg chg="add mod">
          <ac:chgData name="Đạt Lưu Tiến" userId="ee0ce261592724fc" providerId="LiveId" clId="{69A29457-B1EB-44C5-A63E-88BBA82FD285}" dt="2020-09-23T05:46:47.754" v="1715" actId="1076"/>
          <ac:cxnSpMkLst>
            <pc:docMk/>
            <pc:sldMk cId="1669004377" sldId="278"/>
            <ac:cxnSpMk id="4" creationId="{2B38C0E7-1420-40CA-A3FC-C21E22B81972}"/>
          </ac:cxnSpMkLst>
        </pc:cxnChg>
        <pc:cxnChg chg="add mod">
          <ac:chgData name="Đạt Lưu Tiến" userId="ee0ce261592724fc" providerId="LiveId" clId="{69A29457-B1EB-44C5-A63E-88BBA82FD285}" dt="2020-09-23T05:46:47.754" v="1715" actId="1076"/>
          <ac:cxnSpMkLst>
            <pc:docMk/>
            <pc:sldMk cId="1669004377" sldId="278"/>
            <ac:cxnSpMk id="7" creationId="{FC313709-53FE-4BE8-A111-56DF008D3E29}"/>
          </ac:cxnSpMkLst>
        </pc:cxnChg>
        <pc:cxnChg chg="add mod">
          <ac:chgData name="Đạt Lưu Tiến" userId="ee0ce261592724fc" providerId="LiveId" clId="{69A29457-B1EB-44C5-A63E-88BBA82FD285}" dt="2020-09-23T05:46:47.754" v="1715" actId="1076"/>
          <ac:cxnSpMkLst>
            <pc:docMk/>
            <pc:sldMk cId="1669004377" sldId="278"/>
            <ac:cxnSpMk id="9" creationId="{8F2BF21D-F192-462F-B514-9E6B59C51EC9}"/>
          </ac:cxnSpMkLst>
        </pc:cxnChg>
        <pc:cxnChg chg="add mod">
          <ac:chgData name="Đạt Lưu Tiến" userId="ee0ce261592724fc" providerId="LiveId" clId="{69A29457-B1EB-44C5-A63E-88BBA82FD285}" dt="2020-09-23T05:46:47.754" v="1715" actId="1076"/>
          <ac:cxnSpMkLst>
            <pc:docMk/>
            <pc:sldMk cId="1669004377" sldId="278"/>
            <ac:cxnSpMk id="11" creationId="{B2331BC4-3AD1-4421-A457-B2245A6F952F}"/>
          </ac:cxnSpMkLst>
        </pc:cxnChg>
        <pc:cxnChg chg="add mod">
          <ac:chgData name="Đạt Lưu Tiến" userId="ee0ce261592724fc" providerId="LiveId" clId="{69A29457-B1EB-44C5-A63E-88BBA82FD285}" dt="2020-09-23T05:46:47.754" v="1715" actId="1076"/>
          <ac:cxnSpMkLst>
            <pc:docMk/>
            <pc:sldMk cId="1669004377" sldId="278"/>
            <ac:cxnSpMk id="13" creationId="{D94DD820-91C3-486A-855F-3648C7DEEB5C}"/>
          </ac:cxnSpMkLst>
        </pc:cxnChg>
        <pc:cxnChg chg="add mod">
          <ac:chgData name="Đạt Lưu Tiến" userId="ee0ce261592724fc" providerId="LiveId" clId="{69A29457-B1EB-44C5-A63E-88BBA82FD285}" dt="2020-09-23T05:48:10.305" v="1792" actId="14100"/>
          <ac:cxnSpMkLst>
            <pc:docMk/>
            <pc:sldMk cId="1669004377" sldId="278"/>
            <ac:cxnSpMk id="15" creationId="{FC017A14-D1CC-4BFA-BFF0-CB62AB0D244C}"/>
          </ac:cxnSpMkLst>
        </pc:cxnChg>
        <pc:cxnChg chg="add mod">
          <ac:chgData name="Đạt Lưu Tiến" userId="ee0ce261592724fc" providerId="LiveId" clId="{69A29457-B1EB-44C5-A63E-88BBA82FD285}" dt="2020-09-23T05:46:47.754" v="1715" actId="1076"/>
          <ac:cxnSpMkLst>
            <pc:docMk/>
            <pc:sldMk cId="1669004377" sldId="278"/>
            <ac:cxnSpMk id="17" creationId="{3AEE8F33-A4F1-4A99-9811-87DCE2A5FA5C}"/>
          </ac:cxnSpMkLst>
        </pc:cxnChg>
        <pc:cxnChg chg="add mod">
          <ac:chgData name="Đạt Lưu Tiến" userId="ee0ce261592724fc" providerId="LiveId" clId="{69A29457-B1EB-44C5-A63E-88BBA82FD285}" dt="2020-09-23T05:46:47.754" v="1715" actId="1076"/>
          <ac:cxnSpMkLst>
            <pc:docMk/>
            <pc:sldMk cId="1669004377" sldId="278"/>
            <ac:cxnSpMk id="19" creationId="{9A7CA39F-86C6-46A4-97F3-9B0F78A15A29}"/>
          </ac:cxnSpMkLst>
        </pc:cxnChg>
        <pc:cxnChg chg="add mod">
          <ac:chgData name="Đạt Lưu Tiến" userId="ee0ce261592724fc" providerId="LiveId" clId="{69A29457-B1EB-44C5-A63E-88BBA82FD285}" dt="2020-09-23T05:46:47.754" v="1715" actId="1076"/>
          <ac:cxnSpMkLst>
            <pc:docMk/>
            <pc:sldMk cId="1669004377" sldId="278"/>
            <ac:cxnSpMk id="21" creationId="{81A5EDF2-37B0-4D3A-8256-A0BB2C9CE3F8}"/>
          </ac:cxnSpMkLst>
        </pc:cxnChg>
        <pc:cxnChg chg="add mod">
          <ac:chgData name="Đạt Lưu Tiến" userId="ee0ce261592724fc" providerId="LiveId" clId="{69A29457-B1EB-44C5-A63E-88BBA82FD285}" dt="2020-09-23T05:46:47.754" v="1715" actId="1076"/>
          <ac:cxnSpMkLst>
            <pc:docMk/>
            <pc:sldMk cId="1669004377" sldId="278"/>
            <ac:cxnSpMk id="27" creationId="{E877CF8B-3895-44A1-8F32-84D8C321AD52}"/>
          </ac:cxnSpMkLst>
        </pc:cxnChg>
        <pc:cxnChg chg="add mod">
          <ac:chgData name="Đạt Lưu Tiến" userId="ee0ce261592724fc" providerId="LiveId" clId="{69A29457-B1EB-44C5-A63E-88BBA82FD285}" dt="2020-09-23T05:46:47.754" v="1715" actId="1076"/>
          <ac:cxnSpMkLst>
            <pc:docMk/>
            <pc:sldMk cId="1669004377" sldId="278"/>
            <ac:cxnSpMk id="29" creationId="{A2840B65-0EB4-4805-A43B-94CB87588E3D}"/>
          </ac:cxnSpMkLst>
        </pc:cxnChg>
        <pc:cxnChg chg="add mod">
          <ac:chgData name="Đạt Lưu Tiến" userId="ee0ce261592724fc" providerId="LiveId" clId="{69A29457-B1EB-44C5-A63E-88BBA82FD285}" dt="2020-09-23T05:46:47.754" v="1715" actId="1076"/>
          <ac:cxnSpMkLst>
            <pc:docMk/>
            <pc:sldMk cId="1669004377" sldId="278"/>
            <ac:cxnSpMk id="31" creationId="{C68227EA-7D72-4781-865C-AAA84E73ED6F}"/>
          </ac:cxnSpMkLst>
        </pc:cxnChg>
        <pc:cxnChg chg="add mod">
          <ac:chgData name="Đạt Lưu Tiến" userId="ee0ce261592724fc" providerId="LiveId" clId="{69A29457-B1EB-44C5-A63E-88BBA82FD285}" dt="2020-09-23T05:46:47.754" v="1715" actId="1076"/>
          <ac:cxnSpMkLst>
            <pc:docMk/>
            <pc:sldMk cId="1669004377" sldId="278"/>
            <ac:cxnSpMk id="33" creationId="{CCF75C65-FFBA-4564-8801-B5B78763CA48}"/>
          </ac:cxnSpMkLst>
        </pc:cxnChg>
        <pc:cxnChg chg="add mod">
          <ac:chgData name="Đạt Lưu Tiến" userId="ee0ce261592724fc" providerId="LiveId" clId="{69A29457-B1EB-44C5-A63E-88BBA82FD285}" dt="2020-09-23T05:46:47.754" v="1715" actId="1076"/>
          <ac:cxnSpMkLst>
            <pc:docMk/>
            <pc:sldMk cId="1669004377" sldId="278"/>
            <ac:cxnSpMk id="35" creationId="{6CCF6232-F3EF-4FCB-95B7-1A0E3D53FEF5}"/>
          </ac:cxnSpMkLst>
        </pc:cxnChg>
        <pc:cxnChg chg="add mod">
          <ac:chgData name="Đạt Lưu Tiến" userId="ee0ce261592724fc" providerId="LiveId" clId="{69A29457-B1EB-44C5-A63E-88BBA82FD285}" dt="2020-09-23T05:46:47.754" v="1715" actId="1076"/>
          <ac:cxnSpMkLst>
            <pc:docMk/>
            <pc:sldMk cId="1669004377" sldId="278"/>
            <ac:cxnSpMk id="37" creationId="{E8451946-F4BF-48D4-9FB8-DC04BF194EC2}"/>
          </ac:cxnSpMkLst>
        </pc:cxnChg>
        <pc:cxnChg chg="add mod">
          <ac:chgData name="Đạt Lưu Tiến" userId="ee0ce261592724fc" providerId="LiveId" clId="{69A29457-B1EB-44C5-A63E-88BBA82FD285}" dt="2020-09-23T05:48:17.902" v="1794" actId="13822"/>
          <ac:cxnSpMkLst>
            <pc:docMk/>
            <pc:sldMk cId="1669004377" sldId="278"/>
            <ac:cxnSpMk id="48" creationId="{10110053-397D-457E-BF80-0C8EFF71C2CA}"/>
          </ac:cxnSpMkLst>
        </pc:cxnChg>
        <pc:cxnChg chg="add mod">
          <ac:chgData name="Đạt Lưu Tiến" userId="ee0ce261592724fc" providerId="LiveId" clId="{69A29457-B1EB-44C5-A63E-88BBA82FD285}" dt="2020-09-23T05:48:23.984" v="1796" actId="13822"/>
          <ac:cxnSpMkLst>
            <pc:docMk/>
            <pc:sldMk cId="1669004377" sldId="278"/>
            <ac:cxnSpMk id="50" creationId="{6A621ECD-7659-47B2-B66E-8659B41CD1B8}"/>
          </ac:cxnSpMkLst>
        </pc:cxnChg>
        <pc:cxnChg chg="add del">
          <ac:chgData name="Đạt Lưu Tiến" userId="ee0ce261592724fc" providerId="LiveId" clId="{69A29457-B1EB-44C5-A63E-88BBA82FD285}" dt="2020-09-23T05:53:31.964" v="1940" actId="478"/>
          <ac:cxnSpMkLst>
            <pc:docMk/>
            <pc:sldMk cId="1669004377" sldId="278"/>
            <ac:cxnSpMk id="55" creationId="{BC57328E-7718-4F53-8732-F79DE20DB5B1}"/>
          </ac:cxnSpMkLst>
        </pc:cxnChg>
        <pc:cxnChg chg="add mod">
          <ac:chgData name="Đạt Lưu Tiến" userId="ee0ce261592724fc" providerId="LiveId" clId="{69A29457-B1EB-44C5-A63E-88BBA82FD285}" dt="2020-09-23T05:57:58.345" v="2046" actId="1076"/>
          <ac:cxnSpMkLst>
            <pc:docMk/>
            <pc:sldMk cId="1669004377" sldId="278"/>
            <ac:cxnSpMk id="57" creationId="{668DBC42-66CC-41B8-BEB2-03FCE4362A8C}"/>
          </ac:cxnSpMkLst>
        </pc:cxnChg>
        <pc:cxnChg chg="add mod">
          <ac:chgData name="Đạt Lưu Tiến" userId="ee0ce261592724fc" providerId="LiveId" clId="{69A29457-B1EB-44C5-A63E-88BBA82FD285}" dt="2020-09-23T05:56:22.929" v="2021" actId="1076"/>
          <ac:cxnSpMkLst>
            <pc:docMk/>
            <pc:sldMk cId="1669004377" sldId="278"/>
            <ac:cxnSpMk id="59" creationId="{521518F2-B485-4B4D-AF03-173DD8F7FDBA}"/>
          </ac:cxnSpMkLst>
        </pc:cxnChg>
        <pc:cxnChg chg="add mod">
          <ac:chgData name="Đạt Lưu Tiến" userId="ee0ce261592724fc" providerId="LiveId" clId="{69A29457-B1EB-44C5-A63E-88BBA82FD285}" dt="2020-09-23T05:56:20.482" v="2020" actId="1076"/>
          <ac:cxnSpMkLst>
            <pc:docMk/>
            <pc:sldMk cId="1669004377" sldId="278"/>
            <ac:cxnSpMk id="61" creationId="{947CA694-9C08-4CFB-9506-29803768144E}"/>
          </ac:cxnSpMkLst>
        </pc:cxnChg>
        <pc:cxnChg chg="add mod">
          <ac:chgData name="Đạt Lưu Tiến" userId="ee0ce261592724fc" providerId="LiveId" clId="{69A29457-B1EB-44C5-A63E-88BBA82FD285}" dt="2020-09-23T05:57:03.785" v="2033" actId="1076"/>
          <ac:cxnSpMkLst>
            <pc:docMk/>
            <pc:sldMk cId="1669004377" sldId="278"/>
            <ac:cxnSpMk id="63" creationId="{978F3941-2180-4978-A432-60EA29123E82}"/>
          </ac:cxnSpMkLst>
        </pc:cxnChg>
        <pc:cxnChg chg="add mod">
          <ac:chgData name="Đạt Lưu Tiến" userId="ee0ce261592724fc" providerId="LiveId" clId="{69A29457-B1EB-44C5-A63E-88BBA82FD285}" dt="2020-09-23T05:56:59.946" v="2032" actId="1076"/>
          <ac:cxnSpMkLst>
            <pc:docMk/>
            <pc:sldMk cId="1669004377" sldId="278"/>
            <ac:cxnSpMk id="65" creationId="{5FDBEBC3-4DE3-4A42-B4F6-F8DCD1F74727}"/>
          </ac:cxnSpMkLst>
        </pc:cxnChg>
        <pc:cxnChg chg="add mod">
          <ac:chgData name="Đạt Lưu Tiến" userId="ee0ce261592724fc" providerId="LiveId" clId="{69A29457-B1EB-44C5-A63E-88BBA82FD285}" dt="2020-09-23T05:56:34.106" v="2026" actId="1076"/>
          <ac:cxnSpMkLst>
            <pc:docMk/>
            <pc:sldMk cId="1669004377" sldId="278"/>
            <ac:cxnSpMk id="67" creationId="{523044EC-8FA3-4AC8-9986-C2E21A1E47ED}"/>
          </ac:cxnSpMkLst>
        </pc:cxnChg>
        <pc:cxnChg chg="add mod">
          <ac:chgData name="Đạt Lưu Tiến" userId="ee0ce261592724fc" providerId="LiveId" clId="{69A29457-B1EB-44C5-A63E-88BBA82FD285}" dt="2020-09-23T05:57:37.249" v="2042" actId="1076"/>
          <ac:cxnSpMkLst>
            <pc:docMk/>
            <pc:sldMk cId="1669004377" sldId="278"/>
            <ac:cxnSpMk id="69" creationId="{23E9C1B6-0D2F-4DC0-B6C7-A638E70CCA42}"/>
          </ac:cxnSpMkLst>
        </pc:cxnChg>
        <pc:cxnChg chg="add mod">
          <ac:chgData name="Đạt Lưu Tiến" userId="ee0ce261592724fc" providerId="LiveId" clId="{69A29457-B1EB-44C5-A63E-88BBA82FD285}" dt="2020-09-23T05:56:15.225" v="2017" actId="14100"/>
          <ac:cxnSpMkLst>
            <pc:docMk/>
            <pc:sldMk cId="1669004377" sldId="278"/>
            <ac:cxnSpMk id="71" creationId="{7E9E7DEF-22D1-4B51-ABCA-4C66B710BCF3}"/>
          </ac:cxnSpMkLst>
        </pc:cxnChg>
        <pc:cxnChg chg="add mod">
          <ac:chgData name="Đạt Lưu Tiến" userId="ee0ce261592724fc" providerId="LiveId" clId="{69A29457-B1EB-44C5-A63E-88BBA82FD285}" dt="2020-09-23T05:56:52.506" v="2029" actId="1076"/>
          <ac:cxnSpMkLst>
            <pc:docMk/>
            <pc:sldMk cId="1669004377" sldId="278"/>
            <ac:cxnSpMk id="79" creationId="{68A63DFB-661A-4553-AE08-EFB56EE1CDFD}"/>
          </ac:cxnSpMkLst>
        </pc:cxnChg>
        <pc:cxnChg chg="add mod">
          <ac:chgData name="Đạt Lưu Tiến" userId="ee0ce261592724fc" providerId="LiveId" clId="{69A29457-B1EB-44C5-A63E-88BBA82FD285}" dt="2020-09-23T05:56:55.994" v="2031" actId="1076"/>
          <ac:cxnSpMkLst>
            <pc:docMk/>
            <pc:sldMk cId="1669004377" sldId="278"/>
            <ac:cxnSpMk id="81" creationId="{5B8352BB-B388-4624-819B-9F0BD5EF8BAF}"/>
          </ac:cxnSpMkLst>
        </pc:cxnChg>
        <pc:cxnChg chg="add mod">
          <ac:chgData name="Đạt Lưu Tiến" userId="ee0ce261592724fc" providerId="LiveId" clId="{69A29457-B1EB-44C5-A63E-88BBA82FD285}" dt="2020-09-23T05:57:11.961" v="2035" actId="1076"/>
          <ac:cxnSpMkLst>
            <pc:docMk/>
            <pc:sldMk cId="1669004377" sldId="278"/>
            <ac:cxnSpMk id="83" creationId="{2A681BB4-C6D4-4C10-99D0-0FA64119F79E}"/>
          </ac:cxnSpMkLst>
        </pc:cxnChg>
        <pc:cxnChg chg="add mod">
          <ac:chgData name="Đạt Lưu Tiến" userId="ee0ce261592724fc" providerId="LiveId" clId="{69A29457-B1EB-44C5-A63E-88BBA82FD285}" dt="2020-09-23T05:57:29.201" v="2039" actId="1076"/>
          <ac:cxnSpMkLst>
            <pc:docMk/>
            <pc:sldMk cId="1669004377" sldId="278"/>
            <ac:cxnSpMk id="85" creationId="{B02925AC-E35D-4804-9A0F-341DAFB1BC9E}"/>
          </ac:cxnSpMkLst>
        </pc:cxnChg>
      </pc:sldChg>
      <pc:sldChg chg="addSp">
        <pc:chgData name="Đạt Lưu Tiến" userId="ee0ce261592724fc" providerId="LiveId" clId="{69A29457-B1EB-44C5-A63E-88BBA82FD285}" dt="2020-09-23T09:27:36.363" v="2190"/>
        <pc:sldMkLst>
          <pc:docMk/>
          <pc:sldMk cId="3401165327" sldId="278"/>
        </pc:sldMkLst>
        <pc:picChg chg="add">
          <ac:chgData name="Đạt Lưu Tiến" userId="ee0ce261592724fc" providerId="LiveId" clId="{69A29457-B1EB-44C5-A63E-88BBA82FD285}" dt="2020-09-23T09:27:36.363" v="2190"/>
          <ac:picMkLst>
            <pc:docMk/>
            <pc:sldMk cId="3401165327" sldId="278"/>
            <ac:picMk id="1026" creationId="{8464871A-17FD-42DE-99D4-DF24C1055BC0}"/>
          </ac:picMkLst>
        </pc:picChg>
      </pc:sldChg>
      <pc:sldChg chg="addSp modSp new add del mod">
        <pc:chgData name="Đạt Lưu Tiến" userId="ee0ce261592724fc" providerId="LiveId" clId="{69A29457-B1EB-44C5-A63E-88BBA82FD285}" dt="2020-09-23T09:27:47.051" v="2196" actId="1076"/>
        <pc:sldMkLst>
          <pc:docMk/>
          <pc:sldMk cId="3535117867" sldId="278"/>
        </pc:sldMkLst>
        <pc:spChg chg="add mod">
          <ac:chgData name="Đạt Lưu Tiến" userId="ee0ce261592724fc" providerId="LiveId" clId="{69A29457-B1EB-44C5-A63E-88BBA82FD285}" dt="2020-09-23T09:26:01.875" v="2189" actId="1076"/>
          <ac:spMkLst>
            <pc:docMk/>
            <pc:sldMk cId="3535117867" sldId="278"/>
            <ac:spMk id="2" creationId="{FC741922-B9DB-4C1E-847F-8461CE37E1A7}"/>
          </ac:spMkLst>
        </pc:spChg>
        <pc:picChg chg="add mod">
          <ac:chgData name="Đạt Lưu Tiến" userId="ee0ce261592724fc" providerId="LiveId" clId="{69A29457-B1EB-44C5-A63E-88BBA82FD285}" dt="2020-09-23T09:27:47.051" v="2196" actId="1076"/>
          <ac:picMkLst>
            <pc:docMk/>
            <pc:sldMk cId="3535117867" sldId="278"/>
            <ac:picMk id="3" creationId="{3942AA3A-DFC6-405A-B708-25D6B3FF9C8A}"/>
          </ac:picMkLst>
        </pc:picChg>
        <pc:picChg chg="mod">
          <ac:chgData name="Đạt Lưu Tiến" userId="ee0ce261592724fc" providerId="LiveId" clId="{69A29457-B1EB-44C5-A63E-88BBA82FD285}" dt="2020-09-23T09:27:41.587" v="2194" actId="1076"/>
          <ac:picMkLst>
            <pc:docMk/>
            <pc:sldMk cId="3535117867" sldId="278"/>
            <ac:picMk id="1026" creationId="{8464871A-17FD-42DE-99D4-DF24C1055BC0}"/>
          </ac:picMkLst>
        </pc:picChg>
      </pc:sldChg>
      <pc:sldChg chg="addSp modSp new mod modAnim">
        <pc:chgData name="Đạt Lưu Tiến" userId="ee0ce261592724fc" providerId="LiveId" clId="{69A29457-B1EB-44C5-A63E-88BBA82FD285}" dt="2020-09-23T09:31:25.946" v="2271"/>
        <pc:sldMkLst>
          <pc:docMk/>
          <pc:sldMk cId="904349619" sldId="279"/>
        </pc:sldMkLst>
        <pc:spChg chg="add mod">
          <ac:chgData name="Đạt Lưu Tiến" userId="ee0ce261592724fc" providerId="LiveId" clId="{69A29457-B1EB-44C5-A63E-88BBA82FD285}" dt="2020-09-23T09:31:18.631" v="2270" actId="14100"/>
          <ac:spMkLst>
            <pc:docMk/>
            <pc:sldMk cId="904349619" sldId="279"/>
            <ac:spMk id="3" creationId="{1740CC80-5368-49F3-B39B-B5F6E58D71D4}"/>
          </ac:spMkLst>
        </pc:spChg>
        <pc:spChg chg="add mod">
          <ac:chgData name="Đạt Lưu Tiến" userId="ee0ce261592724fc" providerId="LiveId" clId="{69A29457-B1EB-44C5-A63E-88BBA82FD285}" dt="2020-09-23T09:30:24.733" v="2252" actId="1076"/>
          <ac:spMkLst>
            <pc:docMk/>
            <pc:sldMk cId="904349619" sldId="279"/>
            <ac:spMk id="5" creationId="{C418FF69-E3FF-43E1-BFA8-C70F1ED7D5A4}"/>
          </ac:spMkLst>
        </pc:spChg>
        <pc:spChg chg="add mod">
          <ac:chgData name="Đạt Lưu Tiến" userId="ee0ce261592724fc" providerId="LiveId" clId="{69A29457-B1EB-44C5-A63E-88BBA82FD285}" dt="2020-09-23T09:31:03.619" v="2268" actId="1076"/>
          <ac:spMkLst>
            <pc:docMk/>
            <pc:sldMk cId="904349619" sldId="279"/>
            <ac:spMk id="7" creationId="{25336E2B-5FA5-484E-9E0D-753E75C336AD}"/>
          </ac:spMkLst>
        </pc:spChg>
      </pc:sldChg>
      <pc:sldChg chg="addSp delSp modSp new add del mod">
        <pc:chgData name="Đạt Lưu Tiến" userId="ee0ce261592724fc" providerId="LiveId" clId="{69A29457-B1EB-44C5-A63E-88BBA82FD285}" dt="2020-09-23T09:51:36.517" v="2508" actId="14100"/>
        <pc:sldMkLst>
          <pc:docMk/>
          <pc:sldMk cId="193948308" sldId="280"/>
        </pc:sldMkLst>
        <pc:spChg chg="add mod">
          <ac:chgData name="Đạt Lưu Tiến" userId="ee0ce261592724fc" providerId="LiveId" clId="{69A29457-B1EB-44C5-A63E-88BBA82FD285}" dt="2020-09-23T09:49:37.564" v="2497" actId="1076"/>
          <ac:spMkLst>
            <pc:docMk/>
            <pc:sldMk cId="193948308" sldId="280"/>
            <ac:spMk id="2" creationId="{57A7868C-8432-41CC-8460-C7A3407058B5}"/>
          </ac:spMkLst>
        </pc:spChg>
        <pc:spChg chg="add mod ord">
          <ac:chgData name="Đạt Lưu Tiến" userId="ee0ce261592724fc" providerId="LiveId" clId="{69A29457-B1EB-44C5-A63E-88BBA82FD285}" dt="2020-09-23T09:50:37.910" v="2501" actId="17032"/>
          <ac:spMkLst>
            <pc:docMk/>
            <pc:sldMk cId="193948308" sldId="280"/>
            <ac:spMk id="3" creationId="{D161727A-F774-417F-90A6-A8251541D5D1}"/>
          </ac:spMkLst>
        </pc:spChg>
        <pc:picChg chg="del mod">
          <ac:chgData name="Đạt Lưu Tiến" userId="ee0ce261592724fc" providerId="LiveId" clId="{69A29457-B1EB-44C5-A63E-88BBA82FD285}" dt="2020-09-23T09:47:38.927" v="2391" actId="478"/>
          <ac:picMkLst>
            <pc:docMk/>
            <pc:sldMk cId="193948308" sldId="280"/>
            <ac:picMk id="7170" creationId="{B820CAA8-A0E1-4089-9B7F-D69F3DC2A141}"/>
          </ac:picMkLst>
        </pc:picChg>
        <pc:picChg chg="mod">
          <ac:chgData name="Đạt Lưu Tiến" userId="ee0ce261592724fc" providerId="LiveId" clId="{69A29457-B1EB-44C5-A63E-88BBA82FD285}" dt="2020-09-23T09:50:21.236" v="2500" actId="1076"/>
          <ac:picMkLst>
            <pc:docMk/>
            <pc:sldMk cId="193948308" sldId="280"/>
            <ac:picMk id="8194" creationId="{3CC37149-4F9A-46F0-BABC-DED78DEEE62A}"/>
          </ac:picMkLst>
        </pc:picChg>
        <pc:picChg chg="mod">
          <ac:chgData name="Đạt Lưu Tiến" userId="ee0ce261592724fc" providerId="LiveId" clId="{69A29457-B1EB-44C5-A63E-88BBA82FD285}" dt="2020-09-23T09:50:45.154" v="2504" actId="1076"/>
          <ac:picMkLst>
            <pc:docMk/>
            <pc:sldMk cId="193948308" sldId="280"/>
            <ac:picMk id="9218" creationId="{D8088A79-9DCA-435D-8B39-C4FA24635E23}"/>
          </ac:picMkLst>
        </pc:picChg>
        <pc:picChg chg="mod">
          <ac:chgData name="Đạt Lưu Tiến" userId="ee0ce261592724fc" providerId="LiveId" clId="{69A29457-B1EB-44C5-A63E-88BBA82FD285}" dt="2020-09-23T09:51:36.517" v="2508" actId="14100"/>
          <ac:picMkLst>
            <pc:docMk/>
            <pc:sldMk cId="193948308" sldId="280"/>
            <ac:picMk id="10242" creationId="{9AC511AA-892C-46EB-9088-A8F861F77A5A}"/>
          </ac:picMkLst>
        </pc:picChg>
      </pc:sldChg>
      <pc:sldChg chg="addSp">
        <pc:chgData name="Đạt Lưu Tiến" userId="ee0ce261592724fc" providerId="LiveId" clId="{69A29457-B1EB-44C5-A63E-88BBA82FD285}" dt="2020-09-23T09:50:42.004" v="2502"/>
        <pc:sldMkLst>
          <pc:docMk/>
          <pc:sldMk cId="464815732" sldId="280"/>
        </pc:sldMkLst>
        <pc:picChg chg="add">
          <ac:chgData name="Đạt Lưu Tiến" userId="ee0ce261592724fc" providerId="LiveId" clId="{69A29457-B1EB-44C5-A63E-88BBA82FD285}" dt="2020-09-23T09:50:42.004" v="2502"/>
          <ac:picMkLst>
            <pc:docMk/>
            <pc:sldMk cId="464815732" sldId="280"/>
            <ac:picMk id="9218" creationId="{D8088A79-9DCA-435D-8B39-C4FA24635E23}"/>
          </ac:picMkLst>
        </pc:picChg>
      </pc:sldChg>
      <pc:sldChg chg="addSp">
        <pc:chgData name="Đạt Lưu Tiến" userId="ee0ce261592724fc" providerId="LiveId" clId="{69A29457-B1EB-44C5-A63E-88BBA82FD285}" dt="2020-09-23T09:50:18.121" v="2498"/>
        <pc:sldMkLst>
          <pc:docMk/>
          <pc:sldMk cId="2857206254" sldId="280"/>
        </pc:sldMkLst>
        <pc:picChg chg="add">
          <ac:chgData name="Đạt Lưu Tiến" userId="ee0ce261592724fc" providerId="LiveId" clId="{69A29457-B1EB-44C5-A63E-88BBA82FD285}" dt="2020-09-23T09:50:18.121" v="2498"/>
          <ac:picMkLst>
            <pc:docMk/>
            <pc:sldMk cId="2857206254" sldId="280"/>
            <ac:picMk id="8194" creationId="{3CC37149-4F9A-46F0-BABC-DED78DEEE62A}"/>
          </ac:picMkLst>
        </pc:picChg>
      </pc:sldChg>
      <pc:sldChg chg="addSp">
        <pc:chgData name="Đạt Lưu Tiến" userId="ee0ce261592724fc" providerId="LiveId" clId="{69A29457-B1EB-44C5-A63E-88BBA82FD285}" dt="2020-09-23T09:51:29.956" v="2505"/>
        <pc:sldMkLst>
          <pc:docMk/>
          <pc:sldMk cId="3358108143" sldId="280"/>
        </pc:sldMkLst>
        <pc:picChg chg="add">
          <ac:chgData name="Đạt Lưu Tiến" userId="ee0ce261592724fc" providerId="LiveId" clId="{69A29457-B1EB-44C5-A63E-88BBA82FD285}" dt="2020-09-23T09:51:29.956" v="2505"/>
          <ac:picMkLst>
            <pc:docMk/>
            <pc:sldMk cId="3358108143" sldId="280"/>
            <ac:picMk id="10242" creationId="{9AC511AA-892C-46EB-9088-A8F861F77A5A}"/>
          </ac:picMkLst>
        </pc:picChg>
      </pc:sldChg>
      <pc:sldChg chg="addSp">
        <pc:chgData name="Đạt Lưu Tiến" userId="ee0ce261592724fc" providerId="LiveId" clId="{69A29457-B1EB-44C5-A63E-88BBA82FD285}" dt="2020-09-23T09:47:25.462" v="2386"/>
        <pc:sldMkLst>
          <pc:docMk/>
          <pc:sldMk cId="3642991273" sldId="280"/>
        </pc:sldMkLst>
        <pc:picChg chg="add">
          <ac:chgData name="Đạt Lưu Tiến" userId="ee0ce261592724fc" providerId="LiveId" clId="{69A29457-B1EB-44C5-A63E-88BBA82FD285}" dt="2020-09-23T09:47:25.462" v="2386"/>
          <ac:picMkLst>
            <pc:docMk/>
            <pc:sldMk cId="3642991273" sldId="280"/>
            <ac:picMk id="7170" creationId="{B820CAA8-A0E1-4089-9B7F-D69F3DC2A141}"/>
          </ac:picMkLst>
        </pc:picChg>
      </pc:sldChg>
      <pc:sldChg chg="addSp">
        <pc:chgData name="Đạt Lưu Tiến" userId="ee0ce261592724fc" providerId="LiveId" clId="{69A29457-B1EB-44C5-A63E-88BBA82FD285}" dt="2020-09-23T09:35:03.341" v="2292"/>
        <pc:sldMkLst>
          <pc:docMk/>
          <pc:sldMk cId="1738596212" sldId="281"/>
        </pc:sldMkLst>
        <pc:spChg chg="add">
          <ac:chgData name="Đạt Lưu Tiến" userId="ee0ce261592724fc" providerId="LiveId" clId="{69A29457-B1EB-44C5-A63E-88BBA82FD285}" dt="2020-09-23T09:35:03.341" v="2292"/>
          <ac:spMkLst>
            <pc:docMk/>
            <pc:sldMk cId="1738596212" sldId="281"/>
            <ac:spMk id="3" creationId="{C24E2F7F-8FA5-4DA3-B707-CEC0EB4E1843}"/>
          </ac:spMkLst>
        </pc:spChg>
      </pc:sldChg>
      <pc:sldChg chg="addSp delSp modSp new add del mod setBg setClrOvrMap">
        <pc:chgData name="Đạt Lưu Tiến" userId="ee0ce261592724fc" providerId="LiveId" clId="{69A29457-B1EB-44C5-A63E-88BBA82FD285}" dt="2020-09-23T09:36:51.941" v="2334" actId="1076"/>
        <pc:sldMkLst>
          <pc:docMk/>
          <pc:sldMk cId="2529954294" sldId="281"/>
        </pc:sldMkLst>
        <pc:spChg chg="add mod">
          <ac:chgData name="Đạt Lưu Tiến" userId="ee0ce261592724fc" providerId="LiveId" clId="{69A29457-B1EB-44C5-A63E-88BBA82FD285}" dt="2020-09-23T09:36:24.799" v="2309" actId="26606"/>
          <ac:spMkLst>
            <pc:docMk/>
            <pc:sldMk cId="2529954294" sldId="281"/>
            <ac:spMk id="2" creationId="{701C2BD0-3858-4C49-AFDF-9DAF8DCF0FE3}"/>
          </ac:spMkLst>
        </pc:spChg>
        <pc:spChg chg="del mod">
          <ac:chgData name="Đạt Lưu Tiến" userId="ee0ce261592724fc" providerId="LiveId" clId="{69A29457-B1EB-44C5-A63E-88BBA82FD285}" dt="2020-09-23T09:35:24.591" v="2296" actId="478"/>
          <ac:spMkLst>
            <pc:docMk/>
            <pc:sldMk cId="2529954294" sldId="281"/>
            <ac:spMk id="3" creationId="{C24E2F7F-8FA5-4DA3-B707-CEC0EB4E1843}"/>
          </ac:spMkLst>
        </pc:spChg>
        <pc:spChg chg="add mod">
          <ac:chgData name="Đạt Lưu Tiến" userId="ee0ce261592724fc" providerId="LiveId" clId="{69A29457-B1EB-44C5-A63E-88BBA82FD285}" dt="2020-09-23T09:36:24.799" v="2309" actId="26606"/>
          <ac:spMkLst>
            <pc:docMk/>
            <pc:sldMk cId="2529954294" sldId="281"/>
            <ac:spMk id="5" creationId="{87178F97-445B-4B1B-B32B-38FAE8C08257}"/>
          </ac:spMkLst>
        </pc:spChg>
        <pc:spChg chg="add mod">
          <ac:chgData name="Đạt Lưu Tiến" userId="ee0ce261592724fc" providerId="LiveId" clId="{69A29457-B1EB-44C5-A63E-88BBA82FD285}" dt="2020-09-23T09:36:51.941" v="2334" actId="1076"/>
          <ac:spMkLst>
            <pc:docMk/>
            <pc:sldMk cId="2529954294" sldId="281"/>
            <ac:spMk id="8" creationId="{C6DEA165-DA03-4D8D-A7AF-93327F4EF747}"/>
          </ac:spMkLst>
        </pc:spChg>
        <pc:spChg chg="add">
          <ac:chgData name="Đạt Lưu Tiến" userId="ee0ce261592724fc" providerId="LiveId" clId="{69A29457-B1EB-44C5-A63E-88BBA82FD285}" dt="2020-09-23T09:36:24.799" v="2309" actId="26606"/>
          <ac:spMkLst>
            <pc:docMk/>
            <pc:sldMk cId="2529954294" sldId="281"/>
            <ac:spMk id="12" creationId="{201CC55D-ED54-4C5C-95E6-10947BD1103B}"/>
          </ac:spMkLst>
        </pc:spChg>
        <pc:spChg chg="add">
          <ac:chgData name="Đạt Lưu Tiến" userId="ee0ce261592724fc" providerId="LiveId" clId="{69A29457-B1EB-44C5-A63E-88BBA82FD285}" dt="2020-09-23T09:36:24.799" v="2309" actId="26606"/>
          <ac:spMkLst>
            <pc:docMk/>
            <pc:sldMk cId="2529954294" sldId="281"/>
            <ac:spMk id="18" creationId="{3873B707-463F-40B0-8227-E8CC6C67EB25}"/>
          </ac:spMkLst>
        </pc:spChg>
        <pc:spChg chg="add">
          <ac:chgData name="Đạt Lưu Tiến" userId="ee0ce261592724fc" providerId="LiveId" clId="{69A29457-B1EB-44C5-A63E-88BBA82FD285}" dt="2020-09-23T09:36:24.799" v="2309" actId="26606"/>
          <ac:spMkLst>
            <pc:docMk/>
            <pc:sldMk cId="2529954294" sldId="281"/>
            <ac:spMk id="20" creationId="{C13237C8-E62C-4F0D-A318-BD6FB6C2D138}"/>
          </ac:spMkLst>
        </pc:spChg>
        <pc:spChg chg="add">
          <ac:chgData name="Đạt Lưu Tiến" userId="ee0ce261592724fc" providerId="LiveId" clId="{69A29457-B1EB-44C5-A63E-88BBA82FD285}" dt="2020-09-23T09:36:24.799" v="2309" actId="26606"/>
          <ac:spMkLst>
            <pc:docMk/>
            <pc:sldMk cId="2529954294" sldId="281"/>
            <ac:spMk id="22" creationId="{19C9EAEA-39D0-4B0E-A0EB-51E7B26740B1}"/>
          </ac:spMkLst>
        </pc:spChg>
        <pc:grpChg chg="add">
          <ac:chgData name="Đạt Lưu Tiến" userId="ee0ce261592724fc" providerId="LiveId" clId="{69A29457-B1EB-44C5-A63E-88BBA82FD285}" dt="2020-09-23T09:36:24.799" v="2309" actId="26606"/>
          <ac:grpSpMkLst>
            <pc:docMk/>
            <pc:sldMk cId="2529954294" sldId="281"/>
            <ac:grpSpMk id="14" creationId="{1DE889C7-FAD6-4397-98E2-05D503484459}"/>
          </ac:grpSpMkLst>
        </pc:grpChg>
        <pc:picChg chg="add mod">
          <ac:chgData name="Đạt Lưu Tiến" userId="ee0ce261592724fc" providerId="LiveId" clId="{69A29457-B1EB-44C5-A63E-88BBA82FD285}" dt="2020-09-23T09:36:33.460" v="2312" actId="1076"/>
          <ac:picMkLst>
            <pc:docMk/>
            <pc:sldMk cId="2529954294" sldId="281"/>
            <ac:picMk id="7" creationId="{C922BAC5-34C4-4CD2-88E5-06EE1F6851F4}"/>
          </ac:picMkLst>
        </pc:picChg>
      </pc:sldChg>
      <pc:sldChg chg="addSp">
        <pc:chgData name="Đạt Lưu Tiến" userId="ee0ce261592724fc" providerId="LiveId" clId="{69A29457-B1EB-44C5-A63E-88BBA82FD285}" dt="2020-09-23T09:41:43.585" v="2379"/>
        <pc:sldMkLst>
          <pc:docMk/>
          <pc:sldMk cId="920337433" sldId="282"/>
        </pc:sldMkLst>
        <pc:picChg chg="add">
          <ac:chgData name="Đạt Lưu Tiến" userId="ee0ce261592724fc" providerId="LiveId" clId="{69A29457-B1EB-44C5-A63E-88BBA82FD285}" dt="2020-09-23T09:41:43.585" v="2379"/>
          <ac:picMkLst>
            <pc:docMk/>
            <pc:sldMk cId="920337433" sldId="282"/>
            <ac:picMk id="6146" creationId="{6FD321AE-F398-4CC0-B263-0085840D3DBA}"/>
          </ac:picMkLst>
        </pc:picChg>
      </pc:sldChg>
      <pc:sldChg chg="addSp delSp modSp new add del mod">
        <pc:chgData name="Đạt Lưu Tiến" userId="ee0ce261592724fc" providerId="LiveId" clId="{69A29457-B1EB-44C5-A63E-88BBA82FD285}" dt="2020-09-23T09:41:54.099" v="2383" actId="14100"/>
        <pc:sldMkLst>
          <pc:docMk/>
          <pc:sldMk cId="2307562901" sldId="282"/>
        </pc:sldMkLst>
        <pc:spChg chg="add mod">
          <ac:chgData name="Đạt Lưu Tiến" userId="ee0ce261592724fc" providerId="LiveId" clId="{69A29457-B1EB-44C5-A63E-88BBA82FD285}" dt="2020-09-23T09:40:54.636" v="2374" actId="1076"/>
          <ac:spMkLst>
            <pc:docMk/>
            <pc:sldMk cId="2307562901" sldId="282"/>
            <ac:spMk id="3" creationId="{7014D022-0F94-4971-9F88-0455CE3DB4AB}"/>
          </ac:spMkLst>
        </pc:spChg>
        <pc:spChg chg="add mod">
          <ac:chgData name="Đạt Lưu Tiến" userId="ee0ce261592724fc" providerId="LiveId" clId="{69A29457-B1EB-44C5-A63E-88BBA82FD285}" dt="2020-09-23T09:41:10.447" v="2378" actId="1076"/>
          <ac:spMkLst>
            <pc:docMk/>
            <pc:sldMk cId="2307562901" sldId="282"/>
            <ac:spMk id="5" creationId="{31ADB94D-E2D7-49BC-BE18-96A93D300720}"/>
          </ac:spMkLst>
        </pc:spChg>
        <pc:picChg chg="add del">
          <ac:chgData name="Đạt Lưu Tiến" userId="ee0ce261592724fc" providerId="LiveId" clId="{69A29457-B1EB-44C5-A63E-88BBA82FD285}" dt="2020-09-23T09:38:41.059" v="2347" actId="478"/>
          <ac:picMkLst>
            <pc:docMk/>
            <pc:sldMk cId="2307562901" sldId="282"/>
            <ac:picMk id="6" creationId="{B8220D53-F1F0-4360-BC96-29E398876DD8}"/>
          </ac:picMkLst>
        </pc:picChg>
        <pc:picChg chg="del mod">
          <ac:chgData name="Đạt Lưu Tiến" userId="ee0ce261592724fc" providerId="LiveId" clId="{69A29457-B1EB-44C5-A63E-88BBA82FD285}" dt="2020-09-23T09:38:32.177" v="2345" actId="478"/>
          <ac:picMkLst>
            <pc:docMk/>
            <pc:sldMk cId="2307562901" sldId="282"/>
            <ac:picMk id="3074" creationId="{7B3309EF-3F9D-4D27-A5B0-BB82AEFA2946}"/>
          </ac:picMkLst>
        </pc:picChg>
        <pc:picChg chg="del mod">
          <ac:chgData name="Đạt Lưu Tiến" userId="ee0ce261592724fc" providerId="LiveId" clId="{69A29457-B1EB-44C5-A63E-88BBA82FD285}" dt="2020-09-23T09:38:44.882" v="2351" actId="478"/>
          <ac:picMkLst>
            <pc:docMk/>
            <pc:sldMk cId="2307562901" sldId="282"/>
            <ac:picMk id="4098" creationId="{0E0B1FAA-BDE1-4C08-959E-A4A3438E1626}"/>
          </ac:picMkLst>
        </pc:picChg>
        <pc:picChg chg="mod">
          <ac:chgData name="Đạt Lưu Tiến" userId="ee0ce261592724fc" providerId="LiveId" clId="{69A29457-B1EB-44C5-A63E-88BBA82FD285}" dt="2020-09-23T09:40:56.708" v="2375" actId="1076"/>
          <ac:picMkLst>
            <pc:docMk/>
            <pc:sldMk cId="2307562901" sldId="282"/>
            <ac:picMk id="5122" creationId="{A628C23B-8BFD-4264-B27A-24DD91846440}"/>
          </ac:picMkLst>
        </pc:picChg>
        <pc:picChg chg="mod">
          <ac:chgData name="Đạt Lưu Tiến" userId="ee0ce261592724fc" providerId="LiveId" clId="{69A29457-B1EB-44C5-A63E-88BBA82FD285}" dt="2020-09-23T09:41:54.099" v="2383" actId="14100"/>
          <ac:picMkLst>
            <pc:docMk/>
            <pc:sldMk cId="2307562901" sldId="282"/>
            <ac:picMk id="6146" creationId="{6FD321AE-F398-4CC0-B263-0085840D3DBA}"/>
          </ac:picMkLst>
        </pc:picChg>
      </pc:sldChg>
      <pc:sldChg chg="addSp">
        <pc:chgData name="Đạt Lưu Tiến" userId="ee0ce261592724fc" providerId="LiveId" clId="{69A29457-B1EB-44C5-A63E-88BBA82FD285}" dt="2020-09-23T09:38:45.958" v="2352"/>
        <pc:sldMkLst>
          <pc:docMk/>
          <pc:sldMk cId="3442474404" sldId="282"/>
        </pc:sldMkLst>
        <pc:picChg chg="add">
          <ac:chgData name="Đạt Lưu Tiến" userId="ee0ce261592724fc" providerId="LiveId" clId="{69A29457-B1EB-44C5-A63E-88BBA82FD285}" dt="2020-09-23T09:38:45.958" v="2352"/>
          <ac:picMkLst>
            <pc:docMk/>
            <pc:sldMk cId="3442474404" sldId="282"/>
            <ac:picMk id="5122" creationId="{A628C23B-8BFD-4264-B27A-24DD91846440}"/>
          </ac:picMkLst>
        </pc:picChg>
      </pc:sldChg>
      <pc:sldChg chg="addSp">
        <pc:chgData name="Đạt Lưu Tiến" userId="ee0ce261592724fc" providerId="LiveId" clId="{69A29457-B1EB-44C5-A63E-88BBA82FD285}" dt="2020-09-23T09:38:43.070" v="2348"/>
        <pc:sldMkLst>
          <pc:docMk/>
          <pc:sldMk cId="3452930464" sldId="282"/>
        </pc:sldMkLst>
        <pc:picChg chg="add">
          <ac:chgData name="Đạt Lưu Tiến" userId="ee0ce261592724fc" providerId="LiveId" clId="{69A29457-B1EB-44C5-A63E-88BBA82FD285}" dt="2020-09-23T09:38:43.070" v="2348"/>
          <ac:picMkLst>
            <pc:docMk/>
            <pc:sldMk cId="3452930464" sldId="282"/>
            <ac:picMk id="4098" creationId="{0E0B1FAA-BDE1-4C08-959E-A4A3438E1626}"/>
          </ac:picMkLst>
        </pc:picChg>
      </pc:sldChg>
      <pc:sldChg chg="addSp">
        <pc:chgData name="Đạt Lưu Tiến" userId="ee0ce261592724fc" providerId="LiveId" clId="{69A29457-B1EB-44C5-A63E-88BBA82FD285}" dt="2020-09-23T09:37:55.612" v="2338"/>
        <pc:sldMkLst>
          <pc:docMk/>
          <pc:sldMk cId="3689833724" sldId="282"/>
        </pc:sldMkLst>
        <pc:picChg chg="add">
          <ac:chgData name="Đạt Lưu Tiến" userId="ee0ce261592724fc" providerId="LiveId" clId="{69A29457-B1EB-44C5-A63E-88BBA82FD285}" dt="2020-09-23T09:37:55.612" v="2338"/>
          <ac:picMkLst>
            <pc:docMk/>
            <pc:sldMk cId="3689833724" sldId="282"/>
            <ac:picMk id="3074" creationId="{7B3309EF-3F9D-4D27-A5B0-BB82AEFA2946}"/>
          </ac:picMkLst>
        </pc:picChg>
      </pc:sldChg>
      <pc:sldChg chg="new del">
        <pc:chgData name="Đạt Lưu Tiến" userId="ee0ce261592724fc" providerId="LiveId" clId="{69A29457-B1EB-44C5-A63E-88BBA82FD285}" dt="2020-09-23T09:42:08.084" v="2385" actId="47"/>
        <pc:sldMkLst>
          <pc:docMk/>
          <pc:sldMk cId="3740384623" sldId="28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F433B96-CD38-4271-A947-555A21956CD3}"/>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xmlns="" id="{BC7CA6BF-5A2C-4220-8848-EE85607572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xmlns="" id="{810085F7-DF6B-499A-A022-17BF678FF051}"/>
              </a:ext>
            </a:extLst>
          </p:cNvPr>
          <p:cNvSpPr>
            <a:spLocks noGrp="1"/>
          </p:cNvSpPr>
          <p:nvPr>
            <p:ph type="dt" sz="half" idx="10"/>
          </p:nvPr>
        </p:nvSpPr>
        <p:spPr/>
        <p:txBody>
          <a:bodyPr/>
          <a:lstStyle/>
          <a:p>
            <a:fld id="{F29A4733-12D4-47EF-B856-23625B9E49B3}" type="datetimeFigureOut">
              <a:rPr lang="en-US" smtClean="0"/>
              <a:t>9/26/20</a:t>
            </a:fld>
            <a:endParaRPr lang="en-US"/>
          </a:p>
        </p:txBody>
      </p:sp>
      <p:sp>
        <p:nvSpPr>
          <p:cNvPr id="5" name="Chỗ dành sẵn cho Chân trang 4">
            <a:extLst>
              <a:ext uri="{FF2B5EF4-FFF2-40B4-BE49-F238E27FC236}">
                <a16:creationId xmlns:a16="http://schemas.microsoft.com/office/drawing/2014/main" xmlns="" id="{D3DD06E4-B86C-4107-8384-B6FAD802781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969A7503-818A-4358-954E-64DBB2CED13B}"/>
              </a:ext>
            </a:extLst>
          </p:cNvPr>
          <p:cNvSpPr>
            <a:spLocks noGrp="1"/>
          </p:cNvSpPr>
          <p:nvPr>
            <p:ph type="sldNum" sz="quarter" idx="12"/>
          </p:nvPr>
        </p:nvSpPr>
        <p:spPr/>
        <p:txBody>
          <a:bodyPr/>
          <a:lstStyle/>
          <a:p>
            <a:fld id="{AD4A9B5C-730A-41CF-91C5-FA8B90A4F5B6}" type="slidenum">
              <a:rPr lang="en-US" smtClean="0"/>
              <a:t>‹#›</a:t>
            </a:fld>
            <a:endParaRPr lang="en-US"/>
          </a:p>
        </p:txBody>
      </p:sp>
    </p:spTree>
    <p:extLst>
      <p:ext uri="{BB962C8B-B14F-4D97-AF65-F5344CB8AC3E}">
        <p14:creationId xmlns:p14="http://schemas.microsoft.com/office/powerpoint/2010/main" val="3170162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C3F7FA55-3D71-49A9-8E98-9D821BA82C54}"/>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8ACDCF4E-93D6-48B1-8F51-2AE170AFCB4C}"/>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A2865556-5EA8-47C7-A970-9E2C36C7F87D}"/>
              </a:ext>
            </a:extLst>
          </p:cNvPr>
          <p:cNvSpPr>
            <a:spLocks noGrp="1"/>
          </p:cNvSpPr>
          <p:nvPr>
            <p:ph type="dt" sz="half" idx="10"/>
          </p:nvPr>
        </p:nvSpPr>
        <p:spPr/>
        <p:txBody>
          <a:bodyPr/>
          <a:lstStyle/>
          <a:p>
            <a:fld id="{F29A4733-12D4-47EF-B856-23625B9E49B3}" type="datetimeFigureOut">
              <a:rPr lang="en-US" smtClean="0"/>
              <a:t>9/26/20</a:t>
            </a:fld>
            <a:endParaRPr lang="en-US"/>
          </a:p>
        </p:txBody>
      </p:sp>
      <p:sp>
        <p:nvSpPr>
          <p:cNvPr id="5" name="Chỗ dành sẵn cho Chân trang 4">
            <a:extLst>
              <a:ext uri="{FF2B5EF4-FFF2-40B4-BE49-F238E27FC236}">
                <a16:creationId xmlns:a16="http://schemas.microsoft.com/office/drawing/2014/main" xmlns="" id="{240B61B7-1168-464E-9378-733BEC1B89AA}"/>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5C9A675D-367D-44D7-80E5-CF18A3F5199F}"/>
              </a:ext>
            </a:extLst>
          </p:cNvPr>
          <p:cNvSpPr>
            <a:spLocks noGrp="1"/>
          </p:cNvSpPr>
          <p:nvPr>
            <p:ph type="sldNum" sz="quarter" idx="12"/>
          </p:nvPr>
        </p:nvSpPr>
        <p:spPr/>
        <p:txBody>
          <a:bodyPr/>
          <a:lstStyle/>
          <a:p>
            <a:fld id="{AD4A9B5C-730A-41CF-91C5-FA8B90A4F5B6}" type="slidenum">
              <a:rPr lang="en-US" smtClean="0"/>
              <a:t>‹#›</a:t>
            </a:fld>
            <a:endParaRPr lang="en-US"/>
          </a:p>
        </p:txBody>
      </p:sp>
    </p:spTree>
    <p:extLst>
      <p:ext uri="{BB962C8B-B14F-4D97-AF65-F5344CB8AC3E}">
        <p14:creationId xmlns:p14="http://schemas.microsoft.com/office/powerpoint/2010/main" val="2417568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7AC4E13B-E892-4264-9B74-FD87D06C0FC5}"/>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9CC4E1AE-7AF8-49DD-A979-5ACC548B7F8C}"/>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EBE381CB-74CC-47F6-9A58-B5409E73A189}"/>
              </a:ext>
            </a:extLst>
          </p:cNvPr>
          <p:cNvSpPr>
            <a:spLocks noGrp="1"/>
          </p:cNvSpPr>
          <p:nvPr>
            <p:ph type="dt" sz="half" idx="10"/>
          </p:nvPr>
        </p:nvSpPr>
        <p:spPr/>
        <p:txBody>
          <a:bodyPr/>
          <a:lstStyle/>
          <a:p>
            <a:fld id="{F29A4733-12D4-47EF-B856-23625B9E49B3}" type="datetimeFigureOut">
              <a:rPr lang="en-US" smtClean="0"/>
              <a:t>9/26/20</a:t>
            </a:fld>
            <a:endParaRPr lang="en-US"/>
          </a:p>
        </p:txBody>
      </p:sp>
      <p:sp>
        <p:nvSpPr>
          <p:cNvPr id="5" name="Chỗ dành sẵn cho Chân trang 4">
            <a:extLst>
              <a:ext uri="{FF2B5EF4-FFF2-40B4-BE49-F238E27FC236}">
                <a16:creationId xmlns:a16="http://schemas.microsoft.com/office/drawing/2014/main" xmlns="" id="{554DB094-4A4E-4393-9BA8-971538846C6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412CE8D6-278B-4575-B898-B74BADFEE773}"/>
              </a:ext>
            </a:extLst>
          </p:cNvPr>
          <p:cNvSpPr>
            <a:spLocks noGrp="1"/>
          </p:cNvSpPr>
          <p:nvPr>
            <p:ph type="sldNum" sz="quarter" idx="12"/>
          </p:nvPr>
        </p:nvSpPr>
        <p:spPr/>
        <p:txBody>
          <a:bodyPr/>
          <a:lstStyle/>
          <a:p>
            <a:fld id="{AD4A9B5C-730A-41CF-91C5-FA8B90A4F5B6}" type="slidenum">
              <a:rPr lang="en-US" smtClean="0"/>
              <a:t>‹#›</a:t>
            </a:fld>
            <a:endParaRPr lang="en-US"/>
          </a:p>
        </p:txBody>
      </p:sp>
    </p:spTree>
    <p:extLst>
      <p:ext uri="{BB962C8B-B14F-4D97-AF65-F5344CB8AC3E}">
        <p14:creationId xmlns:p14="http://schemas.microsoft.com/office/powerpoint/2010/main" val="240439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51E25E84-3C87-405B-AF4C-1F0F99F0FF23}"/>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FC2E1145-2645-4249-8494-BDB1E823B36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E0328137-DB6D-490A-823D-50DE45CBD9B8}"/>
              </a:ext>
            </a:extLst>
          </p:cNvPr>
          <p:cNvSpPr>
            <a:spLocks noGrp="1"/>
          </p:cNvSpPr>
          <p:nvPr>
            <p:ph type="dt" sz="half" idx="10"/>
          </p:nvPr>
        </p:nvSpPr>
        <p:spPr/>
        <p:txBody>
          <a:bodyPr/>
          <a:lstStyle/>
          <a:p>
            <a:fld id="{F29A4733-12D4-47EF-B856-23625B9E49B3}" type="datetimeFigureOut">
              <a:rPr lang="en-US" smtClean="0"/>
              <a:t>9/26/20</a:t>
            </a:fld>
            <a:endParaRPr lang="en-US"/>
          </a:p>
        </p:txBody>
      </p:sp>
      <p:sp>
        <p:nvSpPr>
          <p:cNvPr id="5" name="Chỗ dành sẵn cho Chân trang 4">
            <a:extLst>
              <a:ext uri="{FF2B5EF4-FFF2-40B4-BE49-F238E27FC236}">
                <a16:creationId xmlns:a16="http://schemas.microsoft.com/office/drawing/2014/main" xmlns="" id="{593117EE-7DA0-4009-95F4-AC644925995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A8A96493-0AF5-4BA6-9337-4980A04D3257}"/>
              </a:ext>
            </a:extLst>
          </p:cNvPr>
          <p:cNvSpPr>
            <a:spLocks noGrp="1"/>
          </p:cNvSpPr>
          <p:nvPr>
            <p:ph type="sldNum" sz="quarter" idx="12"/>
          </p:nvPr>
        </p:nvSpPr>
        <p:spPr/>
        <p:txBody>
          <a:bodyPr/>
          <a:lstStyle/>
          <a:p>
            <a:fld id="{AD4A9B5C-730A-41CF-91C5-FA8B90A4F5B6}" type="slidenum">
              <a:rPr lang="en-US" smtClean="0"/>
              <a:t>‹#›</a:t>
            </a:fld>
            <a:endParaRPr lang="en-US"/>
          </a:p>
        </p:txBody>
      </p:sp>
    </p:spTree>
    <p:extLst>
      <p:ext uri="{BB962C8B-B14F-4D97-AF65-F5344CB8AC3E}">
        <p14:creationId xmlns:p14="http://schemas.microsoft.com/office/powerpoint/2010/main" val="96819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63541FD-256F-4148-9E51-DBB354D53DE0}"/>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45D138EC-9847-4B1A-9CA1-30A9545EC4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9808BEC1-8F27-4B41-ABE5-5B63EB037FAB}"/>
              </a:ext>
            </a:extLst>
          </p:cNvPr>
          <p:cNvSpPr>
            <a:spLocks noGrp="1"/>
          </p:cNvSpPr>
          <p:nvPr>
            <p:ph type="dt" sz="half" idx="10"/>
          </p:nvPr>
        </p:nvSpPr>
        <p:spPr/>
        <p:txBody>
          <a:bodyPr/>
          <a:lstStyle/>
          <a:p>
            <a:fld id="{F29A4733-12D4-47EF-B856-23625B9E49B3}" type="datetimeFigureOut">
              <a:rPr lang="en-US" smtClean="0"/>
              <a:t>9/26/20</a:t>
            </a:fld>
            <a:endParaRPr lang="en-US"/>
          </a:p>
        </p:txBody>
      </p:sp>
      <p:sp>
        <p:nvSpPr>
          <p:cNvPr id="5" name="Chỗ dành sẵn cho Chân trang 4">
            <a:extLst>
              <a:ext uri="{FF2B5EF4-FFF2-40B4-BE49-F238E27FC236}">
                <a16:creationId xmlns:a16="http://schemas.microsoft.com/office/drawing/2014/main" xmlns="" id="{38FF7038-12DF-407D-9164-7F20C1E3652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87B5F132-F415-41D2-86DF-7D15BA20E2CF}"/>
              </a:ext>
            </a:extLst>
          </p:cNvPr>
          <p:cNvSpPr>
            <a:spLocks noGrp="1"/>
          </p:cNvSpPr>
          <p:nvPr>
            <p:ph type="sldNum" sz="quarter" idx="12"/>
          </p:nvPr>
        </p:nvSpPr>
        <p:spPr/>
        <p:txBody>
          <a:bodyPr/>
          <a:lstStyle/>
          <a:p>
            <a:fld id="{AD4A9B5C-730A-41CF-91C5-FA8B90A4F5B6}" type="slidenum">
              <a:rPr lang="en-US" smtClean="0"/>
              <a:t>‹#›</a:t>
            </a:fld>
            <a:endParaRPr lang="en-US"/>
          </a:p>
        </p:txBody>
      </p:sp>
    </p:spTree>
    <p:extLst>
      <p:ext uri="{BB962C8B-B14F-4D97-AF65-F5344CB8AC3E}">
        <p14:creationId xmlns:p14="http://schemas.microsoft.com/office/powerpoint/2010/main" val="2970065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36EE487-56E8-4196-9D72-83ED2CF85240}"/>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3CB5ADE1-B3CA-47B3-91A7-92A4038FB729}"/>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xmlns="" id="{7AAD370F-1BF9-4079-862B-016D6635D46F}"/>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xmlns="" id="{C7A156AA-423C-412A-8764-CFB5A5D6CDF0}"/>
              </a:ext>
            </a:extLst>
          </p:cNvPr>
          <p:cNvSpPr>
            <a:spLocks noGrp="1"/>
          </p:cNvSpPr>
          <p:nvPr>
            <p:ph type="dt" sz="half" idx="10"/>
          </p:nvPr>
        </p:nvSpPr>
        <p:spPr/>
        <p:txBody>
          <a:bodyPr/>
          <a:lstStyle/>
          <a:p>
            <a:fld id="{F29A4733-12D4-47EF-B856-23625B9E49B3}" type="datetimeFigureOut">
              <a:rPr lang="en-US" smtClean="0"/>
              <a:t>9/26/20</a:t>
            </a:fld>
            <a:endParaRPr lang="en-US"/>
          </a:p>
        </p:txBody>
      </p:sp>
      <p:sp>
        <p:nvSpPr>
          <p:cNvPr id="6" name="Chỗ dành sẵn cho Chân trang 5">
            <a:extLst>
              <a:ext uri="{FF2B5EF4-FFF2-40B4-BE49-F238E27FC236}">
                <a16:creationId xmlns:a16="http://schemas.microsoft.com/office/drawing/2014/main" xmlns="" id="{5F0A2431-037F-4546-B19E-DEE077374D6B}"/>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F3F66F45-2334-4A2A-8732-C47D170029C9}"/>
              </a:ext>
            </a:extLst>
          </p:cNvPr>
          <p:cNvSpPr>
            <a:spLocks noGrp="1"/>
          </p:cNvSpPr>
          <p:nvPr>
            <p:ph type="sldNum" sz="quarter" idx="12"/>
          </p:nvPr>
        </p:nvSpPr>
        <p:spPr/>
        <p:txBody>
          <a:bodyPr/>
          <a:lstStyle/>
          <a:p>
            <a:fld id="{AD4A9B5C-730A-41CF-91C5-FA8B90A4F5B6}" type="slidenum">
              <a:rPr lang="en-US" smtClean="0"/>
              <a:t>‹#›</a:t>
            </a:fld>
            <a:endParaRPr lang="en-US"/>
          </a:p>
        </p:txBody>
      </p:sp>
    </p:spTree>
    <p:extLst>
      <p:ext uri="{BB962C8B-B14F-4D97-AF65-F5344CB8AC3E}">
        <p14:creationId xmlns:p14="http://schemas.microsoft.com/office/powerpoint/2010/main" val="1154247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ABDCB5D-C5DF-469C-A2F7-13E472AB8129}"/>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5BB7DD4C-7277-410F-8EE3-39808D05AD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F5434355-52D1-45AD-95A7-E0579AA2BD39}"/>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xmlns="" id="{EB9A8426-7A75-4091-8E51-0C93EA7051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E7C4FE47-B982-4FF9-BF0A-8D652DE15707}"/>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xmlns="" id="{C74A956B-3A23-4AF6-B21F-11EBA6E9C94B}"/>
              </a:ext>
            </a:extLst>
          </p:cNvPr>
          <p:cNvSpPr>
            <a:spLocks noGrp="1"/>
          </p:cNvSpPr>
          <p:nvPr>
            <p:ph type="dt" sz="half" idx="10"/>
          </p:nvPr>
        </p:nvSpPr>
        <p:spPr/>
        <p:txBody>
          <a:bodyPr/>
          <a:lstStyle/>
          <a:p>
            <a:fld id="{F29A4733-12D4-47EF-B856-23625B9E49B3}" type="datetimeFigureOut">
              <a:rPr lang="en-US" smtClean="0"/>
              <a:t>9/26/20</a:t>
            </a:fld>
            <a:endParaRPr lang="en-US"/>
          </a:p>
        </p:txBody>
      </p:sp>
      <p:sp>
        <p:nvSpPr>
          <p:cNvPr id="8" name="Chỗ dành sẵn cho Chân trang 7">
            <a:extLst>
              <a:ext uri="{FF2B5EF4-FFF2-40B4-BE49-F238E27FC236}">
                <a16:creationId xmlns:a16="http://schemas.microsoft.com/office/drawing/2014/main" xmlns="" id="{CE568899-3A7E-41BD-9DD7-FB4416D45CE2}"/>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xmlns="" id="{A9754DD9-89EE-4D28-AA8E-42881D4739F8}"/>
              </a:ext>
            </a:extLst>
          </p:cNvPr>
          <p:cNvSpPr>
            <a:spLocks noGrp="1"/>
          </p:cNvSpPr>
          <p:nvPr>
            <p:ph type="sldNum" sz="quarter" idx="12"/>
          </p:nvPr>
        </p:nvSpPr>
        <p:spPr/>
        <p:txBody>
          <a:bodyPr/>
          <a:lstStyle/>
          <a:p>
            <a:fld id="{AD4A9B5C-730A-41CF-91C5-FA8B90A4F5B6}" type="slidenum">
              <a:rPr lang="en-US" smtClean="0"/>
              <a:t>‹#›</a:t>
            </a:fld>
            <a:endParaRPr lang="en-US"/>
          </a:p>
        </p:txBody>
      </p:sp>
    </p:spTree>
    <p:extLst>
      <p:ext uri="{BB962C8B-B14F-4D97-AF65-F5344CB8AC3E}">
        <p14:creationId xmlns:p14="http://schemas.microsoft.com/office/powerpoint/2010/main" val="4076444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BE3B2907-6072-4077-B60E-E67C06D81F40}"/>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xmlns="" id="{8378E522-17A8-4037-9CC5-0AEFBE7AD177}"/>
              </a:ext>
            </a:extLst>
          </p:cNvPr>
          <p:cNvSpPr>
            <a:spLocks noGrp="1"/>
          </p:cNvSpPr>
          <p:nvPr>
            <p:ph type="dt" sz="half" idx="10"/>
          </p:nvPr>
        </p:nvSpPr>
        <p:spPr/>
        <p:txBody>
          <a:bodyPr/>
          <a:lstStyle/>
          <a:p>
            <a:fld id="{F29A4733-12D4-47EF-B856-23625B9E49B3}" type="datetimeFigureOut">
              <a:rPr lang="en-US" smtClean="0"/>
              <a:t>9/26/20</a:t>
            </a:fld>
            <a:endParaRPr lang="en-US"/>
          </a:p>
        </p:txBody>
      </p:sp>
      <p:sp>
        <p:nvSpPr>
          <p:cNvPr id="4" name="Chỗ dành sẵn cho Chân trang 3">
            <a:extLst>
              <a:ext uri="{FF2B5EF4-FFF2-40B4-BE49-F238E27FC236}">
                <a16:creationId xmlns:a16="http://schemas.microsoft.com/office/drawing/2014/main" xmlns="" id="{B0809CF4-24D9-4171-ADB8-43783DAA59DE}"/>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xmlns="" id="{50C60D25-259E-4389-AF43-FC21524EE6F9}"/>
              </a:ext>
            </a:extLst>
          </p:cNvPr>
          <p:cNvSpPr>
            <a:spLocks noGrp="1"/>
          </p:cNvSpPr>
          <p:nvPr>
            <p:ph type="sldNum" sz="quarter" idx="12"/>
          </p:nvPr>
        </p:nvSpPr>
        <p:spPr/>
        <p:txBody>
          <a:bodyPr/>
          <a:lstStyle/>
          <a:p>
            <a:fld id="{AD4A9B5C-730A-41CF-91C5-FA8B90A4F5B6}" type="slidenum">
              <a:rPr lang="en-US" smtClean="0"/>
              <a:t>‹#›</a:t>
            </a:fld>
            <a:endParaRPr lang="en-US"/>
          </a:p>
        </p:txBody>
      </p:sp>
    </p:spTree>
    <p:extLst>
      <p:ext uri="{BB962C8B-B14F-4D97-AF65-F5344CB8AC3E}">
        <p14:creationId xmlns:p14="http://schemas.microsoft.com/office/powerpoint/2010/main" val="134338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8D1669C6-A458-47C6-83CA-24ED6A71471A}"/>
              </a:ext>
            </a:extLst>
          </p:cNvPr>
          <p:cNvSpPr>
            <a:spLocks noGrp="1"/>
          </p:cNvSpPr>
          <p:nvPr>
            <p:ph type="dt" sz="half" idx="10"/>
          </p:nvPr>
        </p:nvSpPr>
        <p:spPr/>
        <p:txBody>
          <a:bodyPr/>
          <a:lstStyle/>
          <a:p>
            <a:fld id="{F29A4733-12D4-47EF-B856-23625B9E49B3}" type="datetimeFigureOut">
              <a:rPr lang="en-US" smtClean="0"/>
              <a:t>9/26/20</a:t>
            </a:fld>
            <a:endParaRPr lang="en-US"/>
          </a:p>
        </p:txBody>
      </p:sp>
      <p:sp>
        <p:nvSpPr>
          <p:cNvPr id="3" name="Chỗ dành sẵn cho Chân trang 2">
            <a:extLst>
              <a:ext uri="{FF2B5EF4-FFF2-40B4-BE49-F238E27FC236}">
                <a16:creationId xmlns:a16="http://schemas.microsoft.com/office/drawing/2014/main" xmlns="" id="{4AF462A6-E988-4539-9E14-7F5B87916A94}"/>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xmlns="" id="{2870E18E-3885-4C0F-BFEB-B3CDF86D52FD}"/>
              </a:ext>
            </a:extLst>
          </p:cNvPr>
          <p:cNvSpPr>
            <a:spLocks noGrp="1"/>
          </p:cNvSpPr>
          <p:nvPr>
            <p:ph type="sldNum" sz="quarter" idx="12"/>
          </p:nvPr>
        </p:nvSpPr>
        <p:spPr/>
        <p:txBody>
          <a:bodyPr/>
          <a:lstStyle/>
          <a:p>
            <a:fld id="{AD4A9B5C-730A-41CF-91C5-FA8B90A4F5B6}" type="slidenum">
              <a:rPr lang="en-US" smtClean="0"/>
              <a:t>‹#›</a:t>
            </a:fld>
            <a:endParaRPr lang="en-US"/>
          </a:p>
        </p:txBody>
      </p:sp>
    </p:spTree>
    <p:extLst>
      <p:ext uri="{BB962C8B-B14F-4D97-AF65-F5344CB8AC3E}">
        <p14:creationId xmlns:p14="http://schemas.microsoft.com/office/powerpoint/2010/main" val="2208731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B06105E6-8CCD-4F92-8415-FBE98B667DA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FFE9D04E-F7A8-44F5-BCAE-2830A8C6AE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xmlns="" id="{6CF8DA25-EE11-4901-A737-62286C07FD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DA87683E-111D-4297-82C7-092AD54B4F96}"/>
              </a:ext>
            </a:extLst>
          </p:cNvPr>
          <p:cNvSpPr>
            <a:spLocks noGrp="1"/>
          </p:cNvSpPr>
          <p:nvPr>
            <p:ph type="dt" sz="half" idx="10"/>
          </p:nvPr>
        </p:nvSpPr>
        <p:spPr/>
        <p:txBody>
          <a:bodyPr/>
          <a:lstStyle/>
          <a:p>
            <a:fld id="{F29A4733-12D4-47EF-B856-23625B9E49B3}" type="datetimeFigureOut">
              <a:rPr lang="en-US" smtClean="0"/>
              <a:t>9/26/20</a:t>
            </a:fld>
            <a:endParaRPr lang="en-US"/>
          </a:p>
        </p:txBody>
      </p:sp>
      <p:sp>
        <p:nvSpPr>
          <p:cNvPr id="6" name="Chỗ dành sẵn cho Chân trang 5">
            <a:extLst>
              <a:ext uri="{FF2B5EF4-FFF2-40B4-BE49-F238E27FC236}">
                <a16:creationId xmlns:a16="http://schemas.microsoft.com/office/drawing/2014/main" xmlns="" id="{3D81F3E8-E33F-41E2-97A9-4B4FF014F595}"/>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E0E86E95-A039-40A9-8909-FD2DEE3522BA}"/>
              </a:ext>
            </a:extLst>
          </p:cNvPr>
          <p:cNvSpPr>
            <a:spLocks noGrp="1"/>
          </p:cNvSpPr>
          <p:nvPr>
            <p:ph type="sldNum" sz="quarter" idx="12"/>
          </p:nvPr>
        </p:nvSpPr>
        <p:spPr/>
        <p:txBody>
          <a:bodyPr/>
          <a:lstStyle/>
          <a:p>
            <a:fld id="{AD4A9B5C-730A-41CF-91C5-FA8B90A4F5B6}" type="slidenum">
              <a:rPr lang="en-US" smtClean="0"/>
              <a:t>‹#›</a:t>
            </a:fld>
            <a:endParaRPr lang="en-US"/>
          </a:p>
        </p:txBody>
      </p:sp>
    </p:spTree>
    <p:extLst>
      <p:ext uri="{BB962C8B-B14F-4D97-AF65-F5344CB8AC3E}">
        <p14:creationId xmlns:p14="http://schemas.microsoft.com/office/powerpoint/2010/main" val="4042958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B67C2F3D-F7F3-4D84-ABEC-4AA53D00DECE}"/>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xmlns="" id="{CEEF80AA-2599-4E5D-B3FD-F72F21471A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xmlns="" id="{5662D168-A996-44D6-8D7F-152D7AE925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96FF5697-BA3F-4E28-8093-473BF8D0E1FE}"/>
              </a:ext>
            </a:extLst>
          </p:cNvPr>
          <p:cNvSpPr>
            <a:spLocks noGrp="1"/>
          </p:cNvSpPr>
          <p:nvPr>
            <p:ph type="dt" sz="half" idx="10"/>
          </p:nvPr>
        </p:nvSpPr>
        <p:spPr/>
        <p:txBody>
          <a:bodyPr/>
          <a:lstStyle/>
          <a:p>
            <a:fld id="{F29A4733-12D4-47EF-B856-23625B9E49B3}" type="datetimeFigureOut">
              <a:rPr lang="en-US" smtClean="0"/>
              <a:t>9/26/20</a:t>
            </a:fld>
            <a:endParaRPr lang="en-US"/>
          </a:p>
        </p:txBody>
      </p:sp>
      <p:sp>
        <p:nvSpPr>
          <p:cNvPr id="6" name="Chỗ dành sẵn cho Chân trang 5">
            <a:extLst>
              <a:ext uri="{FF2B5EF4-FFF2-40B4-BE49-F238E27FC236}">
                <a16:creationId xmlns:a16="http://schemas.microsoft.com/office/drawing/2014/main" xmlns="" id="{6406FE22-6A68-45A0-915C-6626F5BAD16B}"/>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E341EF57-B6FE-4C16-9657-44445174D374}"/>
              </a:ext>
            </a:extLst>
          </p:cNvPr>
          <p:cNvSpPr>
            <a:spLocks noGrp="1"/>
          </p:cNvSpPr>
          <p:nvPr>
            <p:ph type="sldNum" sz="quarter" idx="12"/>
          </p:nvPr>
        </p:nvSpPr>
        <p:spPr/>
        <p:txBody>
          <a:bodyPr/>
          <a:lstStyle/>
          <a:p>
            <a:fld id="{AD4A9B5C-730A-41CF-91C5-FA8B90A4F5B6}" type="slidenum">
              <a:rPr lang="en-US" smtClean="0"/>
              <a:t>‹#›</a:t>
            </a:fld>
            <a:endParaRPr lang="en-US"/>
          </a:p>
        </p:txBody>
      </p:sp>
    </p:spTree>
    <p:extLst>
      <p:ext uri="{BB962C8B-B14F-4D97-AF65-F5344CB8AC3E}">
        <p14:creationId xmlns:p14="http://schemas.microsoft.com/office/powerpoint/2010/main" val="42879173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xmlns="" id="{FCB36986-E857-45ED-B7DB-E3A1923320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AE43B7EE-2649-4519-9C93-4B9B2E6A6B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7CDA4DE8-48FD-4925-A724-F572E6795D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9A4733-12D4-47EF-B856-23625B9E49B3}" type="datetimeFigureOut">
              <a:rPr lang="en-US" smtClean="0"/>
              <a:t>9/26/20</a:t>
            </a:fld>
            <a:endParaRPr lang="en-US"/>
          </a:p>
        </p:txBody>
      </p:sp>
      <p:sp>
        <p:nvSpPr>
          <p:cNvPr id="5" name="Chỗ dành sẵn cho Chân trang 4">
            <a:extLst>
              <a:ext uri="{FF2B5EF4-FFF2-40B4-BE49-F238E27FC236}">
                <a16:creationId xmlns:a16="http://schemas.microsoft.com/office/drawing/2014/main" xmlns="" id="{2E610D23-8C88-40EB-9DBA-1D2508464E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xmlns="" id="{75E37BF9-7406-426F-B0FB-2138E40197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A9B5C-730A-41CF-91C5-FA8B90A4F5B6}" type="slidenum">
              <a:rPr lang="en-US" smtClean="0"/>
              <a:t>‹#›</a:t>
            </a:fld>
            <a:endParaRPr lang="en-US"/>
          </a:p>
        </p:txBody>
      </p:sp>
    </p:spTree>
    <p:extLst>
      <p:ext uri="{BB962C8B-B14F-4D97-AF65-F5344CB8AC3E}">
        <p14:creationId xmlns:p14="http://schemas.microsoft.com/office/powerpoint/2010/main" val="3340180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7.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 Id="rId3"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gif"/><Relationship Id="rId3" Type="http://schemas.openxmlformats.org/officeDocument/2006/relationships/image" Target="../media/image20.gif"/></Relationships>
</file>

<file path=ppt/slides/_rels/slide3.xml.rels><?xml version="1.0" encoding="UTF-8" standalone="yes"?>
<Relationships xmlns="http://schemas.openxmlformats.org/package/2006/relationships"><Relationship Id="rId3" Type="http://schemas.openxmlformats.org/officeDocument/2006/relationships/hyperlink" Target="https://vi.wikipedia.org/wiki/1385" TargetMode="External"/><Relationship Id="rId4" Type="http://schemas.openxmlformats.org/officeDocument/2006/relationships/hyperlink" Target="https://vi.wikipedia.org/wiki/5_th%C3%A1ng_10" TargetMode="External"/><Relationship Id="rId5" Type="http://schemas.openxmlformats.org/officeDocument/2006/relationships/hyperlink" Target="https://vi.wikipedia.org/wiki/1433" TargetMode="External"/><Relationship Id="rId6" Type="http://schemas.openxmlformats.org/officeDocument/2006/relationships/hyperlink" Target="https://vi.wikipedia.org/wiki/Nh%C3%A0_Minh" TargetMode="External"/><Relationship Id="rId7" Type="http://schemas.openxmlformats.org/officeDocument/2006/relationships/hyperlink" Target="https://vi.wikipedia.org/wiki/Trung_Qu%E1%BB%91c" TargetMode="External"/><Relationship Id="rId8" Type="http://schemas.openxmlformats.org/officeDocument/2006/relationships/hyperlink" Target="https://vi.wikipedia.org/wiki/1418" TargetMode="External"/><Relationship Id="rId9" Type="http://schemas.openxmlformats.org/officeDocument/2006/relationships/hyperlink" Target="https://vi.wikipedia.org/wiki/1428" TargetMode="External"/><Relationship Id="rId1" Type="http://schemas.openxmlformats.org/officeDocument/2006/relationships/slideLayout" Target="../slideLayouts/slideLayout7.xml"/><Relationship Id="rId2" Type="http://schemas.openxmlformats.org/officeDocument/2006/relationships/hyperlink" Target="https://vi.wikipedia.org/wiki/10_th%C3%A1ng_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HUNG HÌNH ĐỘNG ĐỂ SOẠN GIẢNG">
            <a:extLst>
              <a:ext uri="{FF2B5EF4-FFF2-40B4-BE49-F238E27FC236}">
                <a16:creationId xmlns:a16="http://schemas.microsoft.com/office/drawing/2014/main" xmlns="" id="{A52A78A3-CEBA-46D9-A82C-71F70DEA4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1873"/>
            <a:ext cx="120647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Hình ảnh 5" descr="Ảnh có chứa hoa&#10;&#10;Mô tả được tạo tự động">
            <a:extLst>
              <a:ext uri="{FF2B5EF4-FFF2-40B4-BE49-F238E27FC236}">
                <a16:creationId xmlns:a16="http://schemas.microsoft.com/office/drawing/2014/main" xmlns="" id="{10440971-88D0-484F-B572-352B4B559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89" y="206380"/>
            <a:ext cx="9953625" cy="952500"/>
          </a:xfrm>
          <a:prstGeom prst="rect">
            <a:avLst/>
          </a:prstGeom>
        </p:spPr>
      </p:pic>
      <p:sp>
        <p:nvSpPr>
          <p:cNvPr id="2" name="Hình chữ nhật 1">
            <a:extLst>
              <a:ext uri="{FF2B5EF4-FFF2-40B4-BE49-F238E27FC236}">
                <a16:creationId xmlns:a16="http://schemas.microsoft.com/office/drawing/2014/main" xmlns="" id="{CF8D452A-9A51-4D5C-947E-472333ED7A51}"/>
              </a:ext>
            </a:extLst>
          </p:cNvPr>
          <p:cNvSpPr/>
          <p:nvPr/>
        </p:nvSpPr>
        <p:spPr>
          <a:xfrm>
            <a:off x="-183129" y="1885586"/>
            <a:ext cx="12558246" cy="1631216"/>
          </a:xfrm>
          <a:prstGeom prst="rect">
            <a:avLst/>
          </a:prstGeom>
          <a:noFill/>
        </p:spPr>
        <p:txBody>
          <a:bodyPr wrap="none" lIns="91440" tIns="45720" rIns="91440" bIns="45720">
            <a:spAutoFit/>
          </a:bodyPr>
          <a:lstStyle/>
          <a:p>
            <a:pPr algn="ctr"/>
            <a:r>
              <a:rPr lang="vi-VN" sz="5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XIN CHÀO MỪNG CÁC EM</a:t>
            </a:r>
          </a:p>
          <a:p>
            <a:pPr algn="ctr"/>
            <a:r>
              <a:rPr lang="vi-VN" sz="5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ĐÃ ĐẾN VỚI TIẾT HỌC NGÀY HÔM NAY </a:t>
            </a:r>
            <a:endParaRPr lang="vi-VN" sz="5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Hình chữ nhật 2">
            <a:extLst>
              <a:ext uri="{FF2B5EF4-FFF2-40B4-BE49-F238E27FC236}">
                <a16:creationId xmlns:a16="http://schemas.microsoft.com/office/drawing/2014/main" xmlns="" id="{105E1043-FE3F-4104-852E-9940F3C1E0EF}"/>
              </a:ext>
            </a:extLst>
          </p:cNvPr>
          <p:cNvSpPr/>
          <p:nvPr/>
        </p:nvSpPr>
        <p:spPr>
          <a:xfrm>
            <a:off x="6003629" y="2593472"/>
            <a:ext cx="18473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endParaRPr lang="vi-VN" sz="5400" b="1" cap="none" spc="0" dirty="0">
              <a:ln/>
              <a:solidFill>
                <a:schemeClr val="accent4"/>
              </a:solidFill>
              <a:effectLst/>
            </a:endParaRPr>
          </a:p>
        </p:txBody>
      </p:sp>
    </p:spTree>
    <p:extLst>
      <p:ext uri="{BB962C8B-B14F-4D97-AF65-F5344CB8AC3E}">
        <p14:creationId xmlns:p14="http://schemas.microsoft.com/office/powerpoint/2010/main" val="1917549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a:extLst>
              <a:ext uri="{FF2B5EF4-FFF2-40B4-BE49-F238E27FC236}">
                <a16:creationId xmlns:a16="http://schemas.microsoft.com/office/drawing/2014/main" xmlns="" id="{45B10F2E-D6DA-4643-BF84-E5031F4BECF7}"/>
              </a:ext>
            </a:extLst>
          </p:cNvPr>
          <p:cNvSpPr/>
          <p:nvPr/>
        </p:nvSpPr>
        <p:spPr>
          <a:xfrm>
            <a:off x="1195712" y="0"/>
            <a:ext cx="9640781" cy="193899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vi-VN" sz="4000" b="1" cap="none" spc="0" dirty="0">
                <a:ln/>
                <a:solidFill>
                  <a:schemeClr val="accent4"/>
                </a:solidFill>
                <a:effectLst/>
              </a:rPr>
              <a:t>Câu </a:t>
            </a:r>
            <a:r>
              <a:rPr lang="vi-VN" sz="4000" b="1" cap="none" spc="0" dirty="0" err="1">
                <a:ln/>
                <a:solidFill>
                  <a:schemeClr val="accent4"/>
                </a:solidFill>
                <a:effectLst/>
              </a:rPr>
              <a:t>hỏi</a:t>
            </a:r>
            <a:r>
              <a:rPr lang="vi-VN" sz="4000" b="1" cap="none" spc="0" dirty="0">
                <a:ln/>
                <a:solidFill>
                  <a:schemeClr val="accent4"/>
                </a:solidFill>
                <a:effectLst/>
              </a:rPr>
              <a:t> : </a:t>
            </a:r>
          </a:p>
          <a:p>
            <a:pPr algn="ctr"/>
            <a:r>
              <a:rPr lang="vi-VN" sz="4000" b="1" dirty="0">
                <a:ln/>
                <a:solidFill>
                  <a:schemeClr val="accent4"/>
                </a:solidFill>
              </a:rPr>
              <a:t>1 . </a:t>
            </a:r>
            <a:r>
              <a:rPr lang="vi-VN" sz="4000" b="0" i="0" dirty="0">
                <a:solidFill>
                  <a:srgbClr val="515151"/>
                </a:solidFill>
                <a:effectLst/>
                <a:latin typeface="Arial" panose="020B0604020202020204" pitchFamily="34" charset="0"/>
              </a:rPr>
              <a:t> Vì sao </a:t>
            </a:r>
            <a:r>
              <a:rPr lang="vi-VN" sz="4000" b="0" i="0" dirty="0" smtClean="0">
                <a:solidFill>
                  <a:srgbClr val="515151"/>
                </a:solidFill>
                <a:effectLst/>
                <a:latin typeface="Arial" panose="020B0604020202020204" pitchFamily="34" charset="0"/>
              </a:rPr>
              <a:t>Đức </a:t>
            </a:r>
            <a:r>
              <a:rPr lang="vi-VN" sz="4000" b="0" i="0" dirty="0">
                <a:solidFill>
                  <a:srgbClr val="515151"/>
                </a:solidFill>
                <a:effectLst/>
                <a:latin typeface="Arial" panose="020B0604020202020204" pitchFamily="34" charset="0"/>
              </a:rPr>
              <a:t>Long Quân cho </a:t>
            </a:r>
          </a:p>
          <a:p>
            <a:pPr algn="ctr"/>
            <a:r>
              <a:rPr lang="vi-VN" sz="4000" b="0" i="0" dirty="0">
                <a:solidFill>
                  <a:srgbClr val="515151"/>
                </a:solidFill>
                <a:effectLst/>
                <a:latin typeface="Arial" panose="020B0604020202020204" pitchFamily="34" charset="0"/>
              </a:rPr>
              <a:t>nghĩa quân Lam </a:t>
            </a:r>
            <a:r>
              <a:rPr lang="vi-VN" sz="4000" b="0" i="0" dirty="0" smtClean="0">
                <a:solidFill>
                  <a:srgbClr val="515151"/>
                </a:solidFill>
                <a:effectLst/>
                <a:latin typeface="Arial" panose="020B0604020202020204" pitchFamily="34" charset="0"/>
              </a:rPr>
              <a:t>Sơn </a:t>
            </a:r>
            <a:r>
              <a:rPr lang="vi-VN" sz="4000" b="0" i="0" dirty="0">
                <a:solidFill>
                  <a:srgbClr val="515151"/>
                </a:solidFill>
                <a:effectLst/>
                <a:latin typeface="Arial" panose="020B0604020202020204" pitchFamily="34" charset="0"/>
              </a:rPr>
              <a:t>mượn gươm thần ?</a:t>
            </a:r>
            <a:endParaRPr lang="vi-VN" sz="4000" b="1" cap="none" spc="0" dirty="0">
              <a:ln/>
              <a:solidFill>
                <a:schemeClr val="accent4"/>
              </a:solidFill>
              <a:effectLst/>
            </a:endParaRPr>
          </a:p>
        </p:txBody>
      </p:sp>
      <p:sp>
        <p:nvSpPr>
          <p:cNvPr id="3" name="Hộp Văn bản 2">
            <a:extLst>
              <a:ext uri="{FF2B5EF4-FFF2-40B4-BE49-F238E27FC236}">
                <a16:creationId xmlns:a16="http://schemas.microsoft.com/office/drawing/2014/main" xmlns="" id="{F92A038B-C18F-4F87-829A-F66977E6AAEB}"/>
              </a:ext>
            </a:extLst>
          </p:cNvPr>
          <p:cNvSpPr txBox="1"/>
          <p:nvPr/>
        </p:nvSpPr>
        <p:spPr>
          <a:xfrm>
            <a:off x="347708" y="2441360"/>
            <a:ext cx="11496583" cy="3416320"/>
          </a:xfrm>
          <a:prstGeom prst="rect">
            <a:avLst/>
          </a:prstGeom>
          <a:noFill/>
        </p:spPr>
        <p:txBody>
          <a:bodyPr wrap="square" rtlCol="0">
            <a:spAutoFit/>
          </a:bodyPr>
          <a:lstStyle/>
          <a:p>
            <a:pPr algn="l"/>
            <a:r>
              <a:rPr lang="vi-VN" sz="3000" b="0" i="0" dirty="0" err="1">
                <a:solidFill>
                  <a:srgbClr val="515151"/>
                </a:solidFill>
                <a:effectLst/>
                <a:latin typeface="Arial" panose="020B0604020202020204" pitchFamily="34" charset="0"/>
              </a:rPr>
              <a:t>Vì</a:t>
            </a:r>
            <a:r>
              <a:rPr lang="vi-VN" sz="3000" b="0" i="0" dirty="0">
                <a:solidFill>
                  <a:srgbClr val="515151"/>
                </a:solidFill>
                <a:effectLst/>
                <a:latin typeface="Arial" panose="020B0604020202020204" pitchFamily="34" charset="0"/>
              </a:rPr>
              <a:t> : </a:t>
            </a:r>
          </a:p>
          <a:p>
            <a:pPr algn="l"/>
            <a:r>
              <a:rPr lang="vi-VN" sz="3000" b="0" i="0" dirty="0">
                <a:solidFill>
                  <a:srgbClr val="515151"/>
                </a:solidFill>
                <a:effectLst/>
                <a:latin typeface="Arial" panose="020B0604020202020204" pitchFamily="34" charset="0"/>
              </a:rPr>
              <a:t>- </a:t>
            </a:r>
            <a:r>
              <a:rPr lang="vi-VN" sz="3000" b="0" i="0" dirty="0" err="1">
                <a:solidFill>
                  <a:srgbClr val="515151"/>
                </a:solidFill>
                <a:effectLst/>
                <a:latin typeface="Arial" panose="020B0604020202020204" pitchFamily="34" charset="0"/>
              </a:rPr>
              <a:t>Giặc</a:t>
            </a:r>
            <a:r>
              <a:rPr lang="vi-VN" sz="3000" b="0" i="0" dirty="0">
                <a:solidFill>
                  <a:srgbClr val="515151"/>
                </a:solidFill>
                <a:effectLst/>
                <a:latin typeface="Arial" panose="020B0604020202020204" pitchFamily="34" charset="0"/>
              </a:rPr>
              <a:t> Minh đô </a:t>
            </a:r>
            <a:r>
              <a:rPr lang="vi-VN" sz="3000" b="0" i="0" dirty="0" err="1">
                <a:solidFill>
                  <a:srgbClr val="515151"/>
                </a:solidFill>
                <a:effectLst/>
                <a:latin typeface="Arial" panose="020B0604020202020204" pitchFamily="34" charset="0"/>
              </a:rPr>
              <a:t>hộ</a:t>
            </a:r>
            <a:r>
              <a:rPr lang="vi-VN" sz="3000" b="0" i="0" dirty="0">
                <a:solidFill>
                  <a:srgbClr val="515151"/>
                </a:solidFill>
                <a:effectLst/>
                <a:latin typeface="Arial" panose="020B0604020202020204" pitchFamily="34" charset="0"/>
              </a:rPr>
              <a:t> </a:t>
            </a:r>
            <a:r>
              <a:rPr lang="vi-VN" sz="3000" b="0" i="0" dirty="0" err="1">
                <a:solidFill>
                  <a:srgbClr val="515151"/>
                </a:solidFill>
                <a:effectLst/>
                <a:latin typeface="Arial" panose="020B0604020202020204" pitchFamily="34" charset="0"/>
              </a:rPr>
              <a:t>nước</a:t>
            </a:r>
            <a:r>
              <a:rPr lang="vi-VN" sz="3000" b="0" i="0" dirty="0">
                <a:solidFill>
                  <a:srgbClr val="515151"/>
                </a:solidFill>
                <a:effectLst/>
                <a:latin typeface="Arial" panose="020B0604020202020204" pitchFamily="34" charset="0"/>
              </a:rPr>
              <a:t> ta, </a:t>
            </a:r>
            <a:r>
              <a:rPr lang="vi-VN" sz="3000" b="0" i="0" dirty="0" err="1">
                <a:solidFill>
                  <a:srgbClr val="515151"/>
                </a:solidFill>
                <a:effectLst/>
                <a:latin typeface="Arial" panose="020B0604020202020204" pitchFamily="34" charset="0"/>
              </a:rPr>
              <a:t>chúng</a:t>
            </a:r>
            <a:r>
              <a:rPr lang="vi-VN" sz="3000" b="0" i="0" dirty="0">
                <a:solidFill>
                  <a:srgbClr val="515151"/>
                </a:solidFill>
                <a:effectLst/>
                <a:latin typeface="Arial" panose="020B0604020202020204" pitchFamily="34" charset="0"/>
              </a:rPr>
              <a:t> </a:t>
            </a:r>
            <a:r>
              <a:rPr lang="vi-VN" sz="3000" b="0" i="0" dirty="0" err="1">
                <a:solidFill>
                  <a:srgbClr val="515151"/>
                </a:solidFill>
                <a:effectLst/>
                <a:latin typeface="Arial" panose="020B0604020202020204" pitchFamily="34" charset="0"/>
              </a:rPr>
              <a:t>làm</a:t>
            </a:r>
            <a:r>
              <a:rPr lang="vi-VN" sz="3000" b="0" i="0" dirty="0">
                <a:solidFill>
                  <a:srgbClr val="515151"/>
                </a:solidFill>
                <a:effectLst/>
                <a:latin typeface="Arial" panose="020B0604020202020204" pitchFamily="34" charset="0"/>
              </a:rPr>
              <a:t> </a:t>
            </a:r>
            <a:r>
              <a:rPr lang="vi-VN" sz="3000" b="0" i="0" dirty="0" err="1">
                <a:solidFill>
                  <a:srgbClr val="515151"/>
                </a:solidFill>
                <a:effectLst/>
                <a:latin typeface="Arial" panose="020B0604020202020204" pitchFamily="34" charset="0"/>
              </a:rPr>
              <a:t>điều</a:t>
            </a:r>
            <a:r>
              <a:rPr lang="vi-VN" sz="3000" b="0" i="0" dirty="0">
                <a:solidFill>
                  <a:srgbClr val="515151"/>
                </a:solidFill>
                <a:effectLst/>
                <a:latin typeface="Arial" panose="020B0604020202020204" pitchFamily="34" charset="0"/>
              </a:rPr>
              <a:t> </a:t>
            </a:r>
            <a:r>
              <a:rPr lang="vi-VN" sz="3000" b="0" i="0" dirty="0" err="1">
                <a:solidFill>
                  <a:srgbClr val="515151"/>
                </a:solidFill>
                <a:effectLst/>
                <a:latin typeface="Arial" panose="020B0604020202020204" pitchFamily="34" charset="0"/>
              </a:rPr>
              <a:t>bạo</a:t>
            </a:r>
            <a:r>
              <a:rPr lang="vi-VN" sz="3000" b="0" i="0" dirty="0">
                <a:solidFill>
                  <a:srgbClr val="515151"/>
                </a:solidFill>
                <a:effectLst/>
                <a:latin typeface="Arial" panose="020B0604020202020204" pitchFamily="34" charset="0"/>
              </a:rPr>
              <a:t> </a:t>
            </a:r>
            <a:r>
              <a:rPr lang="vi-VN" sz="3000" b="0" i="0" dirty="0" err="1">
                <a:solidFill>
                  <a:srgbClr val="515151"/>
                </a:solidFill>
                <a:effectLst/>
                <a:latin typeface="Arial" panose="020B0604020202020204" pitchFamily="34" charset="0"/>
              </a:rPr>
              <a:t>ngược</a:t>
            </a:r>
            <a:r>
              <a:rPr lang="vi-VN" sz="3000" b="0" i="0" dirty="0">
                <a:solidFill>
                  <a:srgbClr val="515151"/>
                </a:solidFill>
                <a:effectLst/>
                <a:latin typeface="Arial" panose="020B0604020202020204" pitchFamily="34" charset="0"/>
              </a:rPr>
              <a:t>, nhân dân ta căm </a:t>
            </a:r>
            <a:r>
              <a:rPr lang="vi-VN" sz="3000" b="0" i="0" dirty="0" err="1">
                <a:solidFill>
                  <a:srgbClr val="515151"/>
                </a:solidFill>
                <a:effectLst/>
                <a:latin typeface="Arial" panose="020B0604020202020204" pitchFamily="34" charset="0"/>
              </a:rPr>
              <a:t>thù</a:t>
            </a:r>
            <a:r>
              <a:rPr lang="vi-VN" sz="3000" b="0" i="0" dirty="0">
                <a:solidFill>
                  <a:srgbClr val="515151"/>
                </a:solidFill>
                <a:effectLst/>
                <a:latin typeface="Arial" panose="020B0604020202020204" pitchFamily="34" charset="0"/>
              </a:rPr>
              <a:t> </a:t>
            </a:r>
            <a:r>
              <a:rPr lang="vi-VN" sz="3000" b="0" i="0" dirty="0" err="1">
                <a:solidFill>
                  <a:srgbClr val="515151"/>
                </a:solidFill>
                <a:effectLst/>
                <a:latin typeface="Arial" panose="020B0604020202020204" pitchFamily="34" charset="0"/>
              </a:rPr>
              <a:t>chúng</a:t>
            </a:r>
            <a:r>
              <a:rPr lang="vi-VN" sz="3000" b="0" i="0" dirty="0">
                <a:solidFill>
                  <a:srgbClr val="515151"/>
                </a:solidFill>
                <a:effectLst/>
                <a:latin typeface="Arial" panose="020B0604020202020204" pitchFamily="34" charset="0"/>
              </a:rPr>
              <a:t> </a:t>
            </a:r>
            <a:r>
              <a:rPr lang="vi-VN" sz="3000" b="0" i="0" dirty="0" err="1">
                <a:solidFill>
                  <a:srgbClr val="515151"/>
                </a:solidFill>
                <a:effectLst/>
                <a:latin typeface="Arial" panose="020B0604020202020204" pitchFamily="34" charset="0"/>
              </a:rPr>
              <a:t>đến</a:t>
            </a:r>
            <a:r>
              <a:rPr lang="vi-VN" sz="3000" b="0" i="0" dirty="0">
                <a:solidFill>
                  <a:srgbClr val="515151"/>
                </a:solidFill>
                <a:effectLst/>
                <a:latin typeface="Arial" panose="020B0604020202020204" pitchFamily="34" charset="0"/>
              </a:rPr>
              <a:t> </a:t>
            </a:r>
            <a:r>
              <a:rPr lang="vi-VN" sz="3000" b="0" i="0" dirty="0" err="1">
                <a:solidFill>
                  <a:srgbClr val="515151"/>
                </a:solidFill>
                <a:effectLst/>
                <a:latin typeface="Arial" panose="020B0604020202020204" pitchFamily="34" charset="0"/>
              </a:rPr>
              <a:t>tận</a:t>
            </a:r>
            <a:r>
              <a:rPr lang="vi-VN" sz="3000" b="0" i="0" dirty="0">
                <a:solidFill>
                  <a:srgbClr val="515151"/>
                </a:solidFill>
                <a:effectLst/>
                <a:latin typeface="Arial" panose="020B0604020202020204" pitchFamily="34" charset="0"/>
              </a:rPr>
              <a:t> xương </a:t>
            </a:r>
            <a:r>
              <a:rPr lang="vi-VN" sz="3000" b="0" i="0" dirty="0" err="1">
                <a:solidFill>
                  <a:srgbClr val="515151"/>
                </a:solidFill>
                <a:effectLst/>
                <a:latin typeface="Arial" panose="020B0604020202020204" pitchFamily="34" charset="0"/>
              </a:rPr>
              <a:t>tủy</a:t>
            </a:r>
            <a:r>
              <a:rPr lang="vi-VN" sz="3000" b="0" i="0" dirty="0">
                <a:solidFill>
                  <a:srgbClr val="515151"/>
                </a:solidFill>
                <a:effectLst/>
                <a:latin typeface="Arial" panose="020B0604020202020204" pitchFamily="34" charset="0"/>
              </a:rPr>
              <a:t>.</a:t>
            </a:r>
          </a:p>
          <a:p>
            <a:pPr algn="l"/>
            <a:r>
              <a:rPr lang="vi-VN" sz="3000" b="0" i="0" dirty="0">
                <a:solidFill>
                  <a:srgbClr val="515151"/>
                </a:solidFill>
                <a:effectLst/>
                <a:latin typeface="Arial" panose="020B0604020202020204" pitchFamily="34" charset="0"/>
              </a:rPr>
              <a:t>- </a:t>
            </a:r>
            <a:r>
              <a:rPr lang="vi-VN" sz="3000" b="0" i="0" dirty="0" err="1">
                <a:solidFill>
                  <a:srgbClr val="515151"/>
                </a:solidFill>
                <a:effectLst/>
                <a:latin typeface="Arial" panose="020B0604020202020204" pitchFamily="34" charset="0"/>
              </a:rPr>
              <a:t>Cuộc</a:t>
            </a:r>
            <a:r>
              <a:rPr lang="vi-VN" sz="3000" b="0" i="0" dirty="0">
                <a:solidFill>
                  <a:srgbClr val="515151"/>
                </a:solidFill>
                <a:effectLst/>
                <a:latin typeface="Arial" panose="020B0604020202020204" pitchFamily="34" charset="0"/>
              </a:rPr>
              <a:t> </a:t>
            </a:r>
            <a:r>
              <a:rPr lang="vi-VN" sz="3000" b="0" i="0" dirty="0" err="1">
                <a:solidFill>
                  <a:srgbClr val="515151"/>
                </a:solidFill>
                <a:effectLst/>
                <a:latin typeface="Arial" panose="020B0604020202020204" pitchFamily="34" charset="0"/>
              </a:rPr>
              <a:t>khởi</a:t>
            </a:r>
            <a:r>
              <a:rPr lang="vi-VN" sz="3000" b="0" i="0" dirty="0">
                <a:solidFill>
                  <a:srgbClr val="515151"/>
                </a:solidFill>
                <a:effectLst/>
                <a:latin typeface="Arial" panose="020B0604020202020204" pitchFamily="34" charset="0"/>
              </a:rPr>
              <a:t> </a:t>
            </a:r>
            <a:r>
              <a:rPr lang="vi-VN" sz="3000" b="0" i="0" dirty="0" err="1">
                <a:solidFill>
                  <a:srgbClr val="515151"/>
                </a:solidFill>
                <a:effectLst/>
                <a:latin typeface="Arial" panose="020B0604020202020204" pitchFamily="34" charset="0"/>
              </a:rPr>
              <a:t>nghĩa</a:t>
            </a:r>
            <a:r>
              <a:rPr lang="vi-VN" sz="3000" b="0" i="0" dirty="0">
                <a:solidFill>
                  <a:srgbClr val="515151"/>
                </a:solidFill>
                <a:effectLst/>
                <a:latin typeface="Arial" panose="020B0604020202020204" pitchFamily="34" charset="0"/>
              </a:rPr>
              <a:t> Lam Sơn </a:t>
            </a:r>
            <a:r>
              <a:rPr lang="vi-VN" sz="3000" b="0" i="0" dirty="0" err="1">
                <a:solidFill>
                  <a:srgbClr val="515151"/>
                </a:solidFill>
                <a:effectLst/>
                <a:latin typeface="Arial" panose="020B0604020202020204" pitchFamily="34" charset="0"/>
              </a:rPr>
              <a:t>chống</a:t>
            </a:r>
            <a:r>
              <a:rPr lang="vi-VN" sz="3000" b="0" i="0" dirty="0">
                <a:solidFill>
                  <a:srgbClr val="515151"/>
                </a:solidFill>
                <a:effectLst/>
                <a:latin typeface="Arial" panose="020B0604020202020204" pitchFamily="34" charset="0"/>
              </a:rPr>
              <a:t> </a:t>
            </a:r>
            <a:r>
              <a:rPr lang="vi-VN" sz="3000" b="0" i="0" dirty="0" err="1">
                <a:solidFill>
                  <a:srgbClr val="515151"/>
                </a:solidFill>
                <a:effectLst/>
                <a:latin typeface="Arial" panose="020B0604020202020204" pitchFamily="34" charset="0"/>
              </a:rPr>
              <a:t>giặc</a:t>
            </a:r>
            <a:r>
              <a:rPr lang="vi-VN" sz="3000" b="0" i="0" dirty="0">
                <a:solidFill>
                  <a:srgbClr val="515151"/>
                </a:solidFill>
                <a:effectLst/>
                <a:latin typeface="Arial" panose="020B0604020202020204" pitchFamily="34" charset="0"/>
              </a:rPr>
              <a:t> nhưng </a:t>
            </a:r>
            <a:r>
              <a:rPr lang="vi-VN" sz="3000" b="0" i="0" dirty="0" err="1">
                <a:solidFill>
                  <a:srgbClr val="515151"/>
                </a:solidFill>
                <a:effectLst/>
                <a:latin typeface="Arial" panose="020B0604020202020204" pitchFamily="34" charset="0"/>
              </a:rPr>
              <a:t>thế</a:t>
            </a:r>
            <a:r>
              <a:rPr lang="vi-VN" sz="3000" b="0" i="0" dirty="0">
                <a:solidFill>
                  <a:srgbClr val="515151"/>
                </a:solidFill>
                <a:effectLst/>
                <a:latin typeface="Arial" panose="020B0604020202020204" pitchFamily="34" charset="0"/>
              </a:rPr>
              <a:t> </a:t>
            </a:r>
            <a:r>
              <a:rPr lang="vi-VN" sz="3000" b="0" i="0" dirty="0" err="1">
                <a:solidFill>
                  <a:srgbClr val="515151"/>
                </a:solidFill>
                <a:effectLst/>
                <a:latin typeface="Arial" panose="020B0604020202020204" pitchFamily="34" charset="0"/>
              </a:rPr>
              <a:t>lực</a:t>
            </a:r>
            <a:r>
              <a:rPr lang="vi-VN" sz="3000" b="0" i="0" dirty="0">
                <a:solidFill>
                  <a:srgbClr val="515151"/>
                </a:solidFill>
                <a:effectLst/>
                <a:latin typeface="Arial" panose="020B0604020202020204" pitchFamily="34" charset="0"/>
              </a:rPr>
              <a:t> </a:t>
            </a:r>
            <a:r>
              <a:rPr lang="vi-VN" sz="3000" b="0" i="0" dirty="0" err="1">
                <a:solidFill>
                  <a:srgbClr val="515151"/>
                </a:solidFill>
                <a:effectLst/>
                <a:latin typeface="Arial" panose="020B0604020202020204" pitchFamily="34" charset="0"/>
              </a:rPr>
              <a:t>còn</a:t>
            </a:r>
            <a:r>
              <a:rPr lang="vi-VN" sz="3000" b="0" i="0" dirty="0">
                <a:solidFill>
                  <a:srgbClr val="515151"/>
                </a:solidFill>
                <a:effectLst/>
                <a:latin typeface="Arial" panose="020B0604020202020204" pitchFamily="34" charset="0"/>
              </a:rPr>
              <a:t> </a:t>
            </a:r>
            <a:r>
              <a:rPr lang="vi-VN" sz="3000" b="0" i="0" dirty="0" err="1">
                <a:solidFill>
                  <a:srgbClr val="515151"/>
                </a:solidFill>
                <a:effectLst/>
                <a:latin typeface="Arial" panose="020B0604020202020204" pitchFamily="34" charset="0"/>
              </a:rPr>
              <a:t>yếu</a:t>
            </a:r>
            <a:r>
              <a:rPr lang="vi-VN" sz="3000" b="0" i="0" dirty="0">
                <a:solidFill>
                  <a:srgbClr val="515151"/>
                </a:solidFill>
                <a:effectLst/>
                <a:latin typeface="Arial" panose="020B0604020202020204" pitchFamily="34" charset="0"/>
              </a:rPr>
              <a:t> nên </a:t>
            </a:r>
            <a:r>
              <a:rPr lang="vi-VN" sz="3000" b="0" i="0" dirty="0" err="1">
                <a:solidFill>
                  <a:srgbClr val="515151"/>
                </a:solidFill>
                <a:effectLst/>
                <a:latin typeface="Arial" panose="020B0604020202020204" pitchFamily="34" charset="0"/>
              </a:rPr>
              <a:t>nhiều</a:t>
            </a:r>
            <a:r>
              <a:rPr lang="vi-VN" sz="3000" b="0" i="0" dirty="0">
                <a:solidFill>
                  <a:srgbClr val="515151"/>
                </a:solidFill>
                <a:effectLst/>
                <a:latin typeface="Arial" panose="020B0604020202020204" pitchFamily="34" charset="0"/>
              </a:rPr>
              <a:t> </a:t>
            </a:r>
            <a:r>
              <a:rPr lang="vi-VN" sz="3000" b="0" i="0" dirty="0" err="1">
                <a:solidFill>
                  <a:srgbClr val="515151"/>
                </a:solidFill>
                <a:effectLst/>
                <a:latin typeface="Arial" panose="020B0604020202020204" pitchFamily="34" charset="0"/>
              </a:rPr>
              <a:t>lần</a:t>
            </a:r>
            <a:r>
              <a:rPr lang="vi-VN" sz="3000" b="0" i="0" dirty="0">
                <a:solidFill>
                  <a:srgbClr val="515151"/>
                </a:solidFill>
                <a:effectLst/>
                <a:latin typeface="Arial" panose="020B0604020202020204" pitchFamily="34" charset="0"/>
              </a:rPr>
              <a:t> </a:t>
            </a:r>
            <a:r>
              <a:rPr lang="vi-VN" sz="3000" b="0" i="0" dirty="0" err="1">
                <a:solidFill>
                  <a:srgbClr val="515151"/>
                </a:solidFill>
                <a:effectLst/>
                <a:latin typeface="Arial" panose="020B0604020202020204" pitchFamily="34" charset="0"/>
              </a:rPr>
              <a:t>bị</a:t>
            </a:r>
            <a:r>
              <a:rPr lang="vi-VN" sz="3000" b="0" i="0" dirty="0">
                <a:solidFill>
                  <a:srgbClr val="515151"/>
                </a:solidFill>
                <a:effectLst/>
                <a:latin typeface="Arial" panose="020B0604020202020204" pitchFamily="34" charset="0"/>
              </a:rPr>
              <a:t> thua.</a:t>
            </a:r>
          </a:p>
          <a:p>
            <a:pPr algn="l"/>
            <a:r>
              <a:rPr lang="vi-VN" sz="3000" b="0" i="0" dirty="0">
                <a:solidFill>
                  <a:srgbClr val="515151"/>
                </a:solidFill>
                <a:effectLst/>
                <a:latin typeface="Arial" panose="020B0604020202020204" pitchFamily="34" charset="0"/>
              </a:rPr>
              <a:t>- Đức Long Quân muốn </a:t>
            </a:r>
            <a:r>
              <a:rPr lang="vi-VN" sz="3000" b="0" i="0" dirty="0" smtClean="0">
                <a:solidFill>
                  <a:srgbClr val="515151"/>
                </a:solidFill>
                <a:effectLst/>
                <a:latin typeface="Arial" panose="020B0604020202020204" pitchFamily="34" charset="0"/>
              </a:rPr>
              <a:t>cho </a:t>
            </a:r>
            <a:r>
              <a:rPr lang="vi-VN" sz="3000" b="0" i="0" dirty="0">
                <a:solidFill>
                  <a:srgbClr val="515151"/>
                </a:solidFill>
                <a:effectLst/>
                <a:latin typeface="Arial" panose="020B0604020202020204" pitchFamily="34" charset="0"/>
              </a:rPr>
              <a:t>nghĩa quân thắng giặc.</a:t>
            </a:r>
          </a:p>
          <a:p>
            <a:r>
              <a:rPr lang="vi-VN" dirty="0"/>
              <a:t/>
            </a:r>
            <a:br>
              <a:rPr lang="vi-VN" dirty="0"/>
            </a:br>
            <a:endParaRPr lang="en-US" dirty="0"/>
          </a:p>
        </p:txBody>
      </p:sp>
    </p:spTree>
    <p:extLst>
      <p:ext uri="{BB962C8B-B14F-4D97-AF65-F5344CB8AC3E}">
        <p14:creationId xmlns:p14="http://schemas.microsoft.com/office/powerpoint/2010/main" val="217967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E2591F11-84BC-4F5A-A14E-F0E4721B8621}"/>
              </a:ext>
            </a:extLst>
          </p:cNvPr>
          <p:cNvSpPr txBox="1"/>
          <p:nvPr/>
        </p:nvSpPr>
        <p:spPr>
          <a:xfrm>
            <a:off x="284480" y="197346"/>
            <a:ext cx="11623040" cy="1477328"/>
          </a:xfrm>
          <a:prstGeom prst="rect">
            <a:avLst/>
          </a:prstGeom>
          <a:noFill/>
        </p:spPr>
        <p:txBody>
          <a:bodyPr wrap="square">
            <a:spAutoFit/>
          </a:bodyPr>
          <a:lstStyle/>
          <a:p>
            <a:pPr algn="l"/>
            <a:r>
              <a:rPr lang="vi-VN" sz="3000" b="1" i="0" dirty="0">
                <a:solidFill>
                  <a:srgbClr val="515151"/>
                </a:solidFill>
                <a:effectLst/>
                <a:latin typeface="Arial" panose="020B0604020202020204" pitchFamily="34" charset="0"/>
              </a:rPr>
              <a:t>Câu 2: Lê </a:t>
            </a:r>
            <a:r>
              <a:rPr lang="vi-VN" sz="3000" b="1" i="0" dirty="0" err="1">
                <a:solidFill>
                  <a:srgbClr val="515151"/>
                </a:solidFill>
                <a:effectLst/>
                <a:latin typeface="Arial" panose="020B0604020202020204" pitchFamily="34" charset="0"/>
              </a:rPr>
              <a:t>Lợi</a:t>
            </a:r>
            <a:r>
              <a:rPr lang="vi-VN" sz="3000" b="1" i="0" dirty="0">
                <a:solidFill>
                  <a:srgbClr val="515151"/>
                </a:solidFill>
                <a:effectLst/>
                <a:latin typeface="Arial" panose="020B0604020202020204" pitchFamily="34" charset="0"/>
              </a:rPr>
              <a:t> </a:t>
            </a:r>
            <a:r>
              <a:rPr lang="vi-VN" sz="3000" b="1" i="0" dirty="0" err="1">
                <a:solidFill>
                  <a:srgbClr val="515151"/>
                </a:solidFill>
                <a:effectLst/>
                <a:latin typeface="Arial" panose="020B0604020202020204" pitchFamily="34" charset="0"/>
              </a:rPr>
              <a:t>đã</a:t>
            </a:r>
            <a:r>
              <a:rPr lang="vi-VN" sz="3000" b="1" i="0" dirty="0">
                <a:solidFill>
                  <a:srgbClr val="515151"/>
                </a:solidFill>
                <a:effectLst/>
                <a:latin typeface="Arial" panose="020B0604020202020204" pitchFamily="34" charset="0"/>
              </a:rPr>
              <a:t> </a:t>
            </a:r>
            <a:r>
              <a:rPr lang="vi-VN" sz="3000" b="1" i="0" dirty="0" err="1">
                <a:solidFill>
                  <a:srgbClr val="515151"/>
                </a:solidFill>
                <a:effectLst/>
                <a:latin typeface="Arial" panose="020B0604020202020204" pitchFamily="34" charset="0"/>
              </a:rPr>
              <a:t>nhận</a:t>
            </a:r>
            <a:r>
              <a:rPr lang="vi-VN" sz="3000" b="1" i="0" dirty="0">
                <a:solidFill>
                  <a:srgbClr val="515151"/>
                </a:solidFill>
                <a:effectLst/>
                <a:latin typeface="Arial" panose="020B0604020202020204" pitchFamily="34" charset="0"/>
              </a:rPr>
              <a:t> </a:t>
            </a:r>
            <a:r>
              <a:rPr lang="vi-VN" sz="3000" b="1" i="0" dirty="0" err="1">
                <a:solidFill>
                  <a:srgbClr val="515151"/>
                </a:solidFill>
                <a:effectLst/>
                <a:latin typeface="Arial" panose="020B0604020202020204" pitchFamily="34" charset="0"/>
              </a:rPr>
              <a:t>được</a:t>
            </a:r>
            <a:r>
              <a:rPr lang="vi-VN" sz="3000" b="1" i="0" dirty="0">
                <a:solidFill>
                  <a:srgbClr val="515151"/>
                </a:solidFill>
                <a:effectLst/>
                <a:latin typeface="Arial" panose="020B0604020202020204" pitchFamily="34" charset="0"/>
              </a:rPr>
              <a:t> gươm </a:t>
            </a:r>
            <a:r>
              <a:rPr lang="vi-VN" sz="3000" b="1" i="0" dirty="0" err="1">
                <a:solidFill>
                  <a:srgbClr val="515151"/>
                </a:solidFill>
                <a:effectLst/>
                <a:latin typeface="Arial" panose="020B0604020202020204" pitchFamily="34" charset="0"/>
              </a:rPr>
              <a:t>thần</a:t>
            </a:r>
            <a:r>
              <a:rPr lang="vi-VN" sz="3000" b="1" i="0" dirty="0">
                <a:solidFill>
                  <a:srgbClr val="515151"/>
                </a:solidFill>
                <a:effectLst/>
                <a:latin typeface="Arial" panose="020B0604020202020204" pitchFamily="34" charset="0"/>
              </a:rPr>
              <a:t> như </a:t>
            </a:r>
            <a:r>
              <a:rPr lang="vi-VN" sz="3000" b="1" i="0" dirty="0" err="1">
                <a:solidFill>
                  <a:srgbClr val="515151"/>
                </a:solidFill>
                <a:effectLst/>
                <a:latin typeface="Arial" panose="020B0604020202020204" pitchFamily="34" charset="0"/>
              </a:rPr>
              <a:t>thế</a:t>
            </a:r>
            <a:r>
              <a:rPr lang="vi-VN" sz="3000" b="1" i="0" dirty="0">
                <a:solidFill>
                  <a:srgbClr val="515151"/>
                </a:solidFill>
                <a:effectLst/>
                <a:latin typeface="Arial" panose="020B0604020202020204" pitchFamily="34" charset="0"/>
              </a:rPr>
              <a:t> </a:t>
            </a:r>
            <a:r>
              <a:rPr lang="vi-VN" sz="3000" b="1" i="0" dirty="0" err="1">
                <a:solidFill>
                  <a:srgbClr val="515151"/>
                </a:solidFill>
                <a:effectLst/>
                <a:latin typeface="Arial" panose="020B0604020202020204" pitchFamily="34" charset="0"/>
              </a:rPr>
              <a:t>nào</a:t>
            </a:r>
            <a:r>
              <a:rPr lang="vi-VN" sz="3000" b="1" i="0" dirty="0">
                <a:solidFill>
                  <a:srgbClr val="515151"/>
                </a:solidFill>
                <a:effectLst/>
                <a:latin typeface="Arial" panose="020B0604020202020204" pitchFamily="34" charset="0"/>
              </a:rPr>
              <a:t> ? </a:t>
            </a:r>
            <a:r>
              <a:rPr lang="vi-VN" sz="3000" b="1" i="0" dirty="0" err="1">
                <a:solidFill>
                  <a:srgbClr val="515151"/>
                </a:solidFill>
                <a:effectLst/>
                <a:latin typeface="Arial" panose="020B0604020202020204" pitchFamily="34" charset="0"/>
              </a:rPr>
              <a:t>Cách</a:t>
            </a:r>
            <a:r>
              <a:rPr lang="vi-VN" sz="3000" b="1" i="0" dirty="0">
                <a:solidFill>
                  <a:srgbClr val="515151"/>
                </a:solidFill>
                <a:effectLst/>
                <a:latin typeface="Arial" panose="020B0604020202020204" pitchFamily="34" charset="0"/>
              </a:rPr>
              <a:t> Long Quân cho </a:t>
            </a:r>
            <a:r>
              <a:rPr lang="vi-VN" sz="3000" b="1" i="0" dirty="0" err="1">
                <a:solidFill>
                  <a:srgbClr val="515151"/>
                </a:solidFill>
                <a:effectLst/>
                <a:latin typeface="Arial" panose="020B0604020202020204" pitchFamily="34" charset="0"/>
              </a:rPr>
              <a:t>nghĩa</a:t>
            </a:r>
            <a:r>
              <a:rPr lang="vi-VN" sz="3000" b="1" i="0" dirty="0">
                <a:solidFill>
                  <a:srgbClr val="515151"/>
                </a:solidFill>
                <a:effectLst/>
                <a:latin typeface="Arial" panose="020B0604020202020204" pitchFamily="34" charset="0"/>
              </a:rPr>
              <a:t> quân Lam Sơn </a:t>
            </a:r>
            <a:r>
              <a:rPr lang="vi-VN" sz="3000" b="1" i="0" dirty="0" err="1">
                <a:solidFill>
                  <a:srgbClr val="515151"/>
                </a:solidFill>
                <a:effectLst/>
                <a:latin typeface="Arial" panose="020B0604020202020204" pitchFamily="34" charset="0"/>
              </a:rPr>
              <a:t>và</a:t>
            </a:r>
            <a:r>
              <a:rPr lang="vi-VN" sz="3000" b="1" i="0" dirty="0">
                <a:solidFill>
                  <a:srgbClr val="515151"/>
                </a:solidFill>
                <a:effectLst/>
                <a:latin typeface="Arial" panose="020B0604020202020204" pitchFamily="34" charset="0"/>
              </a:rPr>
              <a:t> Lê </a:t>
            </a:r>
            <a:r>
              <a:rPr lang="vi-VN" sz="3000" b="1" i="0" dirty="0" err="1">
                <a:solidFill>
                  <a:srgbClr val="515151"/>
                </a:solidFill>
                <a:effectLst/>
                <a:latin typeface="Arial" panose="020B0604020202020204" pitchFamily="34" charset="0"/>
              </a:rPr>
              <a:t>Lợi</a:t>
            </a:r>
            <a:r>
              <a:rPr lang="vi-VN" sz="3000" b="1" i="0" dirty="0">
                <a:solidFill>
                  <a:srgbClr val="515151"/>
                </a:solidFill>
                <a:effectLst/>
                <a:latin typeface="Arial" panose="020B0604020202020204" pitchFamily="34" charset="0"/>
              </a:rPr>
              <a:t> </a:t>
            </a:r>
            <a:r>
              <a:rPr lang="vi-VN" sz="3000" b="1" i="0" dirty="0" err="1">
                <a:solidFill>
                  <a:srgbClr val="515151"/>
                </a:solidFill>
                <a:effectLst/>
                <a:latin typeface="Arial" panose="020B0604020202020204" pitchFamily="34" charset="0"/>
              </a:rPr>
              <a:t>mượn</a:t>
            </a:r>
            <a:r>
              <a:rPr lang="vi-VN" sz="3000" b="1" i="0" dirty="0">
                <a:solidFill>
                  <a:srgbClr val="515151"/>
                </a:solidFill>
                <a:effectLst/>
                <a:latin typeface="Arial" panose="020B0604020202020204" pitchFamily="34" charset="0"/>
              </a:rPr>
              <a:t> gươm </a:t>
            </a:r>
            <a:r>
              <a:rPr lang="vi-VN" sz="3000" b="1" i="0" dirty="0" err="1">
                <a:solidFill>
                  <a:srgbClr val="515151"/>
                </a:solidFill>
                <a:effectLst/>
                <a:latin typeface="Arial" panose="020B0604020202020204" pitchFamily="34" charset="0"/>
              </a:rPr>
              <a:t>có</a:t>
            </a:r>
            <a:r>
              <a:rPr lang="vi-VN" sz="3000" b="1" i="0" dirty="0">
                <a:solidFill>
                  <a:srgbClr val="515151"/>
                </a:solidFill>
                <a:effectLst/>
                <a:latin typeface="Arial" panose="020B0604020202020204" pitchFamily="34" charset="0"/>
              </a:rPr>
              <a:t> ý </a:t>
            </a:r>
            <a:r>
              <a:rPr lang="vi-VN" sz="3000" b="1" i="0" dirty="0" err="1">
                <a:solidFill>
                  <a:srgbClr val="515151"/>
                </a:solidFill>
                <a:effectLst/>
                <a:latin typeface="Arial" panose="020B0604020202020204" pitchFamily="34" charset="0"/>
              </a:rPr>
              <a:t>nghĩa</a:t>
            </a:r>
            <a:r>
              <a:rPr lang="vi-VN" sz="3000" b="1" i="0" dirty="0">
                <a:solidFill>
                  <a:srgbClr val="515151"/>
                </a:solidFill>
                <a:effectLst/>
                <a:latin typeface="Arial" panose="020B0604020202020204" pitchFamily="34" charset="0"/>
              </a:rPr>
              <a:t> </a:t>
            </a:r>
            <a:r>
              <a:rPr lang="vi-VN" sz="3000" b="1" i="0" dirty="0" err="1">
                <a:solidFill>
                  <a:srgbClr val="515151"/>
                </a:solidFill>
                <a:effectLst/>
                <a:latin typeface="Arial" panose="020B0604020202020204" pitchFamily="34" charset="0"/>
              </a:rPr>
              <a:t>gì</a:t>
            </a:r>
            <a:r>
              <a:rPr lang="vi-VN" sz="3000" b="1" i="0" dirty="0">
                <a:solidFill>
                  <a:srgbClr val="515151"/>
                </a:solidFill>
                <a:effectLst/>
                <a:latin typeface="Arial" panose="020B0604020202020204" pitchFamily="34" charset="0"/>
              </a:rPr>
              <a:t> ?</a:t>
            </a:r>
            <a:endParaRPr lang="vi-VN" sz="3000" b="0" i="0" dirty="0">
              <a:solidFill>
                <a:srgbClr val="515151"/>
              </a:solidFill>
              <a:effectLst/>
              <a:latin typeface="Arial" panose="020B0604020202020204" pitchFamily="34" charset="0"/>
            </a:endParaRPr>
          </a:p>
        </p:txBody>
      </p:sp>
      <p:sp>
        <p:nvSpPr>
          <p:cNvPr id="5" name="Hộp Văn bản 4">
            <a:extLst>
              <a:ext uri="{FF2B5EF4-FFF2-40B4-BE49-F238E27FC236}">
                <a16:creationId xmlns:a16="http://schemas.microsoft.com/office/drawing/2014/main" xmlns="" id="{2F46DD7A-5FF6-498F-905A-C01881AD16F5}"/>
              </a:ext>
            </a:extLst>
          </p:cNvPr>
          <p:cNvSpPr txBox="1"/>
          <p:nvPr/>
        </p:nvSpPr>
        <p:spPr>
          <a:xfrm>
            <a:off x="284480" y="1643896"/>
            <a:ext cx="9144740" cy="5016758"/>
          </a:xfrm>
          <a:prstGeom prst="rect">
            <a:avLst/>
          </a:prstGeom>
          <a:noFill/>
        </p:spPr>
        <p:txBody>
          <a:bodyPr wrap="square">
            <a:spAutoFit/>
          </a:bodyPr>
          <a:lstStyle/>
          <a:p>
            <a:pPr algn="l"/>
            <a:r>
              <a:rPr lang="vi-VN" sz="2000" b="0" i="0" dirty="0">
                <a:solidFill>
                  <a:srgbClr val="515151"/>
                </a:solidFill>
                <a:effectLst/>
                <a:latin typeface="Arial" panose="020B0604020202020204" pitchFamily="34" charset="0"/>
              </a:rPr>
              <a:t>- Lê </a:t>
            </a:r>
            <a:r>
              <a:rPr lang="vi-VN" sz="2000" b="0" i="0" dirty="0" err="1">
                <a:solidFill>
                  <a:srgbClr val="515151"/>
                </a:solidFill>
                <a:effectLst/>
                <a:latin typeface="Arial" panose="020B0604020202020204" pitchFamily="34" charset="0"/>
              </a:rPr>
              <a:t>Lợi</a:t>
            </a:r>
            <a:r>
              <a:rPr lang="vi-VN" sz="2000" b="0" i="0" dirty="0">
                <a:solidFill>
                  <a:srgbClr val="515151"/>
                </a:solidFill>
                <a:effectLst/>
                <a:latin typeface="Arial" panose="020B0604020202020204" pitchFamily="34" charset="0"/>
              </a:rPr>
              <a:t> không </a:t>
            </a:r>
            <a:r>
              <a:rPr lang="vi-VN" sz="2000" b="0" i="0" dirty="0" err="1">
                <a:solidFill>
                  <a:srgbClr val="515151"/>
                </a:solidFill>
                <a:effectLst/>
                <a:latin typeface="Arial" panose="020B0604020202020204" pitchFamily="34" charset="0"/>
              </a:rPr>
              <a:t>trực</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tiếp</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nhận</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được</a:t>
            </a:r>
            <a:r>
              <a:rPr lang="vi-VN" sz="2000" b="0" i="0" dirty="0">
                <a:solidFill>
                  <a:srgbClr val="515151"/>
                </a:solidFill>
                <a:effectLst/>
                <a:latin typeface="Arial" panose="020B0604020202020204" pitchFamily="34" charset="0"/>
              </a:rPr>
              <a:t> thanh gươm :</a:t>
            </a:r>
          </a:p>
          <a:p>
            <a:pPr algn="l"/>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Đầu</a:t>
            </a:r>
            <a:r>
              <a:rPr lang="vi-VN" sz="2000" b="0" i="0" dirty="0">
                <a:solidFill>
                  <a:srgbClr val="515151"/>
                </a:solidFill>
                <a:effectLst/>
                <a:latin typeface="Arial" panose="020B0604020202020204" pitchFamily="34" charset="0"/>
              </a:rPr>
              <a:t> tiên </a:t>
            </a:r>
            <a:r>
              <a:rPr lang="vi-VN" sz="2000" b="0" i="0" dirty="0" err="1">
                <a:solidFill>
                  <a:srgbClr val="515151"/>
                </a:solidFill>
                <a:effectLst/>
                <a:latin typeface="Arial" panose="020B0604020202020204" pitchFamily="34" charset="0"/>
              </a:rPr>
              <a:t>là</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người</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đánh</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cá</a:t>
            </a:r>
            <a:r>
              <a:rPr lang="vi-VN" sz="2000" b="0" i="0" dirty="0">
                <a:solidFill>
                  <a:srgbClr val="515151"/>
                </a:solidFill>
                <a:effectLst/>
                <a:latin typeface="Arial" panose="020B0604020202020204" pitchFamily="34" charset="0"/>
              </a:rPr>
              <a:t> Lê </a:t>
            </a:r>
            <a:r>
              <a:rPr lang="vi-VN" sz="2000" b="0" i="0" dirty="0" err="1">
                <a:solidFill>
                  <a:srgbClr val="515151"/>
                </a:solidFill>
                <a:effectLst/>
                <a:latin typeface="Arial" panose="020B0604020202020204" pitchFamily="34" charset="0"/>
              </a:rPr>
              <a:t>Thận</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thả</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lưới</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bắt</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được</a:t>
            </a:r>
            <a:r>
              <a:rPr lang="vi-VN" sz="2000" b="0" i="0" dirty="0">
                <a:solidFill>
                  <a:srgbClr val="515151"/>
                </a:solidFill>
                <a:effectLst/>
                <a:latin typeface="Arial" panose="020B0604020202020204" pitchFamily="34" charset="0"/>
              </a:rPr>
              <a:t> gươm. Khi Lê </a:t>
            </a:r>
            <a:r>
              <a:rPr lang="vi-VN" sz="2000" b="0" i="0" dirty="0" err="1">
                <a:solidFill>
                  <a:srgbClr val="515151"/>
                </a:solidFill>
                <a:effectLst/>
                <a:latin typeface="Arial" panose="020B0604020202020204" pitchFamily="34" charset="0"/>
              </a:rPr>
              <a:t>Lợi</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đến</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nhà</a:t>
            </a:r>
            <a:r>
              <a:rPr lang="vi-VN" sz="2000" b="0" i="0" dirty="0">
                <a:solidFill>
                  <a:srgbClr val="515151"/>
                </a:solidFill>
                <a:effectLst/>
                <a:latin typeface="Arial" panose="020B0604020202020204" pitchFamily="34" charset="0"/>
              </a:rPr>
              <a:t> Lê </a:t>
            </a:r>
            <a:r>
              <a:rPr lang="vi-VN" sz="2000" b="0" i="0" dirty="0" err="1">
                <a:solidFill>
                  <a:srgbClr val="515151"/>
                </a:solidFill>
                <a:effectLst/>
                <a:latin typeface="Arial" panose="020B0604020202020204" pitchFamily="34" charset="0"/>
              </a:rPr>
              <a:t>Thận</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thì</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lưỡi</a:t>
            </a:r>
            <a:r>
              <a:rPr lang="vi-VN" sz="2000" b="0" i="0" dirty="0">
                <a:solidFill>
                  <a:srgbClr val="515151"/>
                </a:solidFill>
                <a:effectLst/>
                <a:latin typeface="Arial" panose="020B0604020202020204" pitchFamily="34" charset="0"/>
              </a:rPr>
              <a:t> gươm "</a:t>
            </a:r>
            <a:r>
              <a:rPr lang="vi-VN" sz="2000" b="0" i="0" dirty="0" err="1">
                <a:solidFill>
                  <a:srgbClr val="515151"/>
                </a:solidFill>
                <a:effectLst/>
                <a:latin typeface="Arial" panose="020B0604020202020204" pitchFamily="34" charset="0"/>
              </a:rPr>
              <a:t>sáng</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rực</a:t>
            </a:r>
            <a:r>
              <a:rPr lang="vi-VN" sz="2000" b="0" i="0" dirty="0">
                <a:solidFill>
                  <a:srgbClr val="515151"/>
                </a:solidFill>
                <a:effectLst/>
                <a:latin typeface="Arial" panose="020B0604020202020204" pitchFamily="34" charset="0"/>
              </a:rPr>
              <a:t> lên". Trên gươm </a:t>
            </a:r>
            <a:r>
              <a:rPr lang="vi-VN" sz="2000" b="0" i="0" dirty="0" err="1">
                <a:solidFill>
                  <a:srgbClr val="515151"/>
                </a:solidFill>
                <a:effectLst/>
                <a:latin typeface="Arial" panose="020B0604020202020204" pitchFamily="34" charset="0"/>
              </a:rPr>
              <a:t>có</a:t>
            </a:r>
            <a:r>
              <a:rPr lang="vi-VN" sz="2000" b="0" i="0" dirty="0">
                <a:solidFill>
                  <a:srgbClr val="515151"/>
                </a:solidFill>
                <a:effectLst/>
                <a:latin typeface="Arial" panose="020B0604020202020204" pitchFamily="34" charset="0"/>
              </a:rPr>
              <a:t> hai </a:t>
            </a:r>
            <a:r>
              <a:rPr lang="vi-VN" sz="2000" b="0" i="0" dirty="0" err="1">
                <a:solidFill>
                  <a:srgbClr val="515151"/>
                </a:solidFill>
                <a:effectLst/>
                <a:latin typeface="Arial" panose="020B0604020202020204" pitchFamily="34" charset="0"/>
              </a:rPr>
              <a:t>chữ</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Thuận</a:t>
            </a:r>
            <a:r>
              <a:rPr lang="vi-VN" sz="2000" b="0" i="0" dirty="0">
                <a:solidFill>
                  <a:srgbClr val="515151"/>
                </a:solidFill>
                <a:effectLst/>
                <a:latin typeface="Arial" panose="020B0604020202020204" pitchFamily="34" charset="0"/>
              </a:rPr>
              <a:t> thiên". Nhưng không ai </a:t>
            </a:r>
            <a:r>
              <a:rPr lang="vi-VN" sz="2000" b="0" i="0" dirty="0" err="1">
                <a:solidFill>
                  <a:srgbClr val="515151"/>
                </a:solidFill>
                <a:effectLst/>
                <a:latin typeface="Arial" panose="020B0604020202020204" pitchFamily="34" charset="0"/>
              </a:rPr>
              <a:t>biết</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đó</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là</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báu</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vật</a:t>
            </a:r>
            <a:r>
              <a:rPr lang="vi-VN" sz="2000" b="0" i="0" dirty="0">
                <a:solidFill>
                  <a:srgbClr val="515151"/>
                </a:solidFill>
                <a:effectLst/>
                <a:latin typeface="Arial" panose="020B0604020202020204" pitchFamily="34" charset="0"/>
              </a:rPr>
              <a:t>.</a:t>
            </a:r>
          </a:p>
          <a:p>
            <a:pPr algn="l"/>
            <a:r>
              <a:rPr lang="vi-VN" sz="2000" b="0" i="0" dirty="0">
                <a:solidFill>
                  <a:srgbClr val="515151"/>
                </a:solidFill>
                <a:effectLst/>
                <a:latin typeface="Arial" panose="020B0604020202020204" pitchFamily="34" charset="0"/>
              </a:rPr>
              <a:t>+ Khi Lê </a:t>
            </a:r>
            <a:r>
              <a:rPr lang="vi-VN" sz="2000" b="0" i="0" dirty="0" err="1">
                <a:solidFill>
                  <a:srgbClr val="515151"/>
                </a:solidFill>
                <a:effectLst/>
                <a:latin typeface="Arial" panose="020B0604020202020204" pitchFamily="34" charset="0"/>
              </a:rPr>
              <a:t>Lợi</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bị</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giặc</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đuổi</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thấy</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ánh</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sáng</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lạ</a:t>
            </a:r>
            <a:r>
              <a:rPr lang="vi-VN" sz="2000" b="0" i="0" dirty="0">
                <a:solidFill>
                  <a:srgbClr val="515151"/>
                </a:solidFill>
                <a:effectLst/>
                <a:latin typeface="Arial" panose="020B0604020202020204" pitchFamily="34" charset="0"/>
              </a:rPr>
              <a:t>", ông </a:t>
            </a:r>
            <a:r>
              <a:rPr lang="vi-VN" sz="2000" b="0" i="0" dirty="0" err="1">
                <a:solidFill>
                  <a:srgbClr val="515151"/>
                </a:solidFill>
                <a:effectLst/>
                <a:latin typeface="Arial" panose="020B0604020202020204" pitchFamily="34" charset="0"/>
              </a:rPr>
              <a:t>bắt</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được</a:t>
            </a:r>
            <a:r>
              <a:rPr lang="vi-VN" sz="2000" b="0" i="0" dirty="0">
                <a:solidFill>
                  <a:srgbClr val="515151"/>
                </a:solidFill>
                <a:effectLst/>
                <a:latin typeface="Arial" panose="020B0604020202020204" pitchFamily="34" charset="0"/>
              </a:rPr>
              <a:t> chuôi gươm </a:t>
            </a:r>
            <a:r>
              <a:rPr lang="vi-VN" sz="2000" b="0" i="0" dirty="0" err="1">
                <a:solidFill>
                  <a:srgbClr val="515151"/>
                </a:solidFill>
                <a:effectLst/>
                <a:latin typeface="Arial" panose="020B0604020202020204" pitchFamily="34" charset="0"/>
              </a:rPr>
              <a:t>nạm</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ngọc</a:t>
            </a:r>
            <a:r>
              <a:rPr lang="vi-VN" sz="2000" b="0" i="0" dirty="0">
                <a:solidFill>
                  <a:srgbClr val="515151"/>
                </a:solidFill>
                <a:effectLst/>
                <a:latin typeface="Arial" panose="020B0604020202020204" pitchFamily="34" charset="0"/>
              </a:rPr>
              <a:t> trên cây đa.</a:t>
            </a:r>
          </a:p>
          <a:p>
            <a:pPr algn="l"/>
            <a:r>
              <a:rPr lang="vi-VN" sz="2000" b="0" i="0" dirty="0">
                <a:solidFill>
                  <a:srgbClr val="515151"/>
                </a:solidFill>
                <a:effectLst/>
                <a:latin typeface="Arial" panose="020B0604020202020204" pitchFamily="34" charset="0"/>
              </a:rPr>
              <a:t>+ Tra </a:t>
            </a:r>
            <a:r>
              <a:rPr lang="vi-VN" sz="2000" b="0" i="0" dirty="0" err="1">
                <a:solidFill>
                  <a:srgbClr val="515151"/>
                </a:solidFill>
                <a:effectLst/>
                <a:latin typeface="Arial" panose="020B0604020202020204" pitchFamily="34" charset="0"/>
              </a:rPr>
              <a:t>lưỡi</a:t>
            </a:r>
            <a:r>
              <a:rPr lang="vi-VN" sz="2000" b="0" i="0" dirty="0">
                <a:solidFill>
                  <a:srgbClr val="515151"/>
                </a:solidFill>
                <a:effectLst/>
                <a:latin typeface="Arial" panose="020B0604020202020204" pitchFamily="34" charset="0"/>
              </a:rPr>
              <a:t> gươm ở </a:t>
            </a:r>
            <a:r>
              <a:rPr lang="vi-VN" sz="2000" b="0" i="0" dirty="0" err="1">
                <a:solidFill>
                  <a:srgbClr val="515151"/>
                </a:solidFill>
                <a:effectLst/>
                <a:latin typeface="Arial" panose="020B0604020202020204" pitchFamily="34" charset="0"/>
              </a:rPr>
              <a:t>nhà</a:t>
            </a:r>
            <a:r>
              <a:rPr lang="vi-VN" sz="2000" b="0" i="0" dirty="0">
                <a:solidFill>
                  <a:srgbClr val="515151"/>
                </a:solidFill>
                <a:effectLst/>
                <a:latin typeface="Arial" panose="020B0604020202020204" pitchFamily="34" charset="0"/>
              </a:rPr>
              <a:t> Lê </a:t>
            </a:r>
            <a:r>
              <a:rPr lang="vi-VN" sz="2000" b="0" i="0" dirty="0" err="1">
                <a:solidFill>
                  <a:srgbClr val="515151"/>
                </a:solidFill>
                <a:effectLst/>
                <a:latin typeface="Arial" panose="020B0604020202020204" pitchFamily="34" charset="0"/>
              </a:rPr>
              <a:t>Thận</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vào</a:t>
            </a:r>
            <a:r>
              <a:rPr lang="vi-VN" sz="2000" b="0" i="0" dirty="0">
                <a:solidFill>
                  <a:srgbClr val="515151"/>
                </a:solidFill>
                <a:effectLst/>
                <a:latin typeface="Arial" panose="020B0604020202020204" pitchFamily="34" charset="0"/>
              </a:rPr>
              <a:t> chuôi gươm </a:t>
            </a:r>
            <a:r>
              <a:rPr lang="vi-VN" sz="2000" b="0" i="0" dirty="0" err="1">
                <a:solidFill>
                  <a:srgbClr val="515151"/>
                </a:solidFill>
                <a:effectLst/>
                <a:latin typeface="Arial" panose="020B0604020202020204" pitchFamily="34" charset="0"/>
              </a:rPr>
              <a:t>này</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thì</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vừa</a:t>
            </a:r>
            <a:r>
              <a:rPr lang="vi-VN" sz="2000" b="0" i="0" dirty="0">
                <a:solidFill>
                  <a:srgbClr val="515151"/>
                </a:solidFill>
                <a:effectLst/>
                <a:latin typeface="Arial" panose="020B0604020202020204" pitchFamily="34" charset="0"/>
              </a:rPr>
              <a:t> như in".</a:t>
            </a:r>
          </a:p>
          <a:p>
            <a:pPr algn="l"/>
            <a:r>
              <a:rPr lang="vi-VN" sz="2000" b="0" i="0" dirty="0">
                <a:solidFill>
                  <a:srgbClr val="515151"/>
                </a:solidFill>
                <a:effectLst/>
                <a:latin typeface="Arial" panose="020B0604020202020204" pitchFamily="34" charset="0"/>
              </a:rPr>
              <a:t>+ Lê </a:t>
            </a:r>
            <a:r>
              <a:rPr lang="vi-VN" sz="2000" b="0" i="0" dirty="0" err="1">
                <a:solidFill>
                  <a:srgbClr val="515151"/>
                </a:solidFill>
                <a:effectLst/>
                <a:latin typeface="Arial" panose="020B0604020202020204" pitchFamily="34" charset="0"/>
              </a:rPr>
              <a:t>Thận</a:t>
            </a:r>
            <a:r>
              <a:rPr lang="vi-VN" sz="2000" b="0" i="0" dirty="0">
                <a:solidFill>
                  <a:srgbClr val="515151"/>
                </a:solidFill>
                <a:effectLst/>
                <a:latin typeface="Arial" panose="020B0604020202020204" pitchFamily="34" charset="0"/>
              </a:rPr>
              <a:t> nâng gươm lên, dâng cho Lê </a:t>
            </a:r>
            <a:r>
              <a:rPr lang="vi-VN" sz="2000" b="0" i="0" dirty="0" err="1">
                <a:solidFill>
                  <a:srgbClr val="515151"/>
                </a:solidFill>
                <a:effectLst/>
                <a:latin typeface="Arial" panose="020B0604020202020204" pitchFamily="34" charset="0"/>
              </a:rPr>
              <a:t>Lợi</a:t>
            </a:r>
            <a:r>
              <a:rPr lang="vi-VN" sz="2000" b="0" i="0" dirty="0">
                <a:solidFill>
                  <a:srgbClr val="515151"/>
                </a:solidFill>
                <a:effectLst/>
                <a:latin typeface="Arial" panose="020B0604020202020204" pitchFamily="34" charset="0"/>
              </a:rPr>
              <a:t>.</a:t>
            </a:r>
          </a:p>
          <a:p>
            <a:pPr algn="l"/>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Cách</a:t>
            </a:r>
            <a:r>
              <a:rPr lang="vi-VN" sz="2000" b="0" i="0" dirty="0">
                <a:solidFill>
                  <a:srgbClr val="515151"/>
                </a:solidFill>
                <a:effectLst/>
                <a:latin typeface="Arial" panose="020B0604020202020204" pitchFamily="34" charset="0"/>
              </a:rPr>
              <a:t> Long Vương cho </a:t>
            </a:r>
            <a:r>
              <a:rPr lang="vi-VN" sz="2000" b="0" i="0" dirty="0" err="1">
                <a:solidFill>
                  <a:srgbClr val="515151"/>
                </a:solidFill>
                <a:effectLst/>
                <a:latin typeface="Arial" panose="020B0604020202020204" pitchFamily="34" charset="0"/>
              </a:rPr>
              <a:t>nghĩa</a:t>
            </a:r>
            <a:r>
              <a:rPr lang="vi-VN" sz="2000" b="0" i="0" dirty="0">
                <a:solidFill>
                  <a:srgbClr val="515151"/>
                </a:solidFill>
                <a:effectLst/>
                <a:latin typeface="Arial" panose="020B0604020202020204" pitchFamily="34" charset="0"/>
              </a:rPr>
              <a:t> quân Lam Sơn </a:t>
            </a:r>
            <a:r>
              <a:rPr lang="vi-VN" sz="2000" b="0" i="0" dirty="0" err="1">
                <a:solidFill>
                  <a:srgbClr val="515151"/>
                </a:solidFill>
                <a:effectLst/>
                <a:latin typeface="Arial" panose="020B0604020202020204" pitchFamily="34" charset="0"/>
              </a:rPr>
              <a:t>và</a:t>
            </a:r>
            <a:r>
              <a:rPr lang="vi-VN" sz="2000" b="0" i="0" dirty="0">
                <a:solidFill>
                  <a:srgbClr val="515151"/>
                </a:solidFill>
                <a:effectLst/>
                <a:latin typeface="Arial" panose="020B0604020202020204" pitchFamily="34" charset="0"/>
              </a:rPr>
              <a:t> Lê </a:t>
            </a:r>
            <a:r>
              <a:rPr lang="vi-VN" sz="2000" b="0" i="0" dirty="0" err="1">
                <a:solidFill>
                  <a:srgbClr val="515151"/>
                </a:solidFill>
                <a:effectLst/>
                <a:latin typeface="Arial" panose="020B0604020202020204" pitchFamily="34" charset="0"/>
              </a:rPr>
              <a:t>Lợi</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mượn</a:t>
            </a:r>
            <a:r>
              <a:rPr lang="vi-VN" sz="2000" b="0" i="0" dirty="0">
                <a:solidFill>
                  <a:srgbClr val="515151"/>
                </a:solidFill>
                <a:effectLst/>
                <a:latin typeface="Arial" panose="020B0604020202020204" pitchFamily="34" charset="0"/>
              </a:rPr>
              <a:t> gươm như </a:t>
            </a:r>
            <a:r>
              <a:rPr lang="vi-VN" sz="2000" b="0" i="0" dirty="0" err="1">
                <a:solidFill>
                  <a:srgbClr val="515151"/>
                </a:solidFill>
                <a:effectLst/>
                <a:latin typeface="Arial" panose="020B0604020202020204" pitchFamily="34" charset="0"/>
              </a:rPr>
              <a:t>vậy</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có</a:t>
            </a:r>
            <a:r>
              <a:rPr lang="vi-VN" sz="2000" b="0" i="0" dirty="0">
                <a:solidFill>
                  <a:srgbClr val="515151"/>
                </a:solidFill>
                <a:effectLst/>
                <a:latin typeface="Arial" panose="020B0604020202020204" pitchFamily="34" charset="0"/>
              </a:rPr>
              <a:t> ý </a:t>
            </a:r>
            <a:r>
              <a:rPr lang="vi-VN" sz="2000" b="0" i="0" dirty="0" err="1">
                <a:solidFill>
                  <a:srgbClr val="515151"/>
                </a:solidFill>
                <a:effectLst/>
                <a:latin typeface="Arial" panose="020B0604020202020204" pitchFamily="34" charset="0"/>
              </a:rPr>
              <a:t>nghĩa</a:t>
            </a:r>
            <a:r>
              <a:rPr lang="vi-VN" sz="2000" b="0" i="0" dirty="0">
                <a:solidFill>
                  <a:srgbClr val="515151"/>
                </a:solidFill>
                <a:effectLst/>
                <a:latin typeface="Arial" panose="020B0604020202020204" pitchFamily="34" charset="0"/>
              </a:rPr>
              <a:t>  :</a:t>
            </a:r>
          </a:p>
          <a:p>
            <a:pPr algn="l"/>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Sức</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mạnh</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của</a:t>
            </a:r>
            <a:r>
              <a:rPr lang="vi-VN" sz="2000" b="0" i="0" dirty="0">
                <a:solidFill>
                  <a:srgbClr val="515151"/>
                </a:solidFill>
                <a:effectLst/>
                <a:latin typeface="Arial" panose="020B0604020202020204" pitchFamily="34" charset="0"/>
              </a:rPr>
              <a:t> thanh gươm </a:t>
            </a:r>
            <a:r>
              <a:rPr lang="vi-VN" sz="2000" b="0" i="0" dirty="0" err="1">
                <a:solidFill>
                  <a:srgbClr val="515151"/>
                </a:solidFill>
                <a:effectLst/>
                <a:latin typeface="Arial" panose="020B0604020202020204" pitchFamily="34" charset="0"/>
              </a:rPr>
              <a:t>thần</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là</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sức</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mạnh</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tập</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hợp</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từ</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vùng</a:t>
            </a:r>
            <a:r>
              <a:rPr lang="vi-VN" sz="2000" b="0" i="0" dirty="0">
                <a:solidFill>
                  <a:srgbClr val="515151"/>
                </a:solidFill>
                <a:effectLst/>
                <a:latin typeface="Arial" panose="020B0604020202020204" pitchFamily="34" charset="0"/>
              </a:rPr>
              <a:t> sông </a:t>
            </a:r>
            <a:r>
              <a:rPr lang="vi-VN" sz="2000" b="0" i="0" dirty="0" err="1">
                <a:solidFill>
                  <a:srgbClr val="515151"/>
                </a:solidFill>
                <a:effectLst/>
                <a:latin typeface="Arial" panose="020B0604020202020204" pitchFamily="34" charset="0"/>
              </a:rPr>
              <a:t>nước</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đến</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vùng</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rừng</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núi</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từ</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miền</a:t>
            </a:r>
            <a:r>
              <a:rPr lang="vi-VN" sz="2000" b="0" i="0" dirty="0">
                <a:solidFill>
                  <a:srgbClr val="515151"/>
                </a:solidFill>
                <a:effectLst/>
                <a:latin typeface="Arial" panose="020B0604020202020204" pitchFamily="34" charset="0"/>
              </a:rPr>
              <a:t> xuôi </a:t>
            </a:r>
            <a:r>
              <a:rPr lang="vi-VN" sz="2000" b="0" i="0" dirty="0" err="1">
                <a:solidFill>
                  <a:srgbClr val="515151"/>
                </a:solidFill>
                <a:effectLst/>
                <a:latin typeface="Arial" panose="020B0604020202020204" pitchFamily="34" charset="0"/>
              </a:rPr>
              <a:t>đến</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miền</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ngược</a:t>
            </a:r>
            <a:r>
              <a:rPr lang="vi-VN" sz="2000" b="0" i="0" dirty="0">
                <a:solidFill>
                  <a:srgbClr val="515151"/>
                </a:solidFill>
                <a:effectLst/>
                <a:latin typeface="Arial" panose="020B0604020202020204" pitchFamily="34" charset="0"/>
              </a:rPr>
              <a:t>.</a:t>
            </a:r>
          </a:p>
          <a:p>
            <a:pPr algn="l"/>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Mỗi</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bộ</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phận</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của</a:t>
            </a:r>
            <a:r>
              <a:rPr lang="vi-VN" sz="2000" b="0" i="0" dirty="0">
                <a:solidFill>
                  <a:srgbClr val="515151"/>
                </a:solidFill>
                <a:effectLst/>
                <a:latin typeface="Arial" panose="020B0604020202020204" pitchFamily="34" charset="0"/>
              </a:rPr>
              <a:t> gươm ở </a:t>
            </a:r>
            <a:r>
              <a:rPr lang="vi-VN" sz="2000" b="0" i="0" dirty="0" err="1">
                <a:solidFill>
                  <a:srgbClr val="515151"/>
                </a:solidFill>
                <a:effectLst/>
                <a:latin typeface="Arial" panose="020B0604020202020204" pitchFamily="34" charset="0"/>
              </a:rPr>
              <a:t>một</a:t>
            </a:r>
            <a:r>
              <a:rPr lang="vi-VN" sz="2000" b="0" i="0" dirty="0">
                <a:solidFill>
                  <a:srgbClr val="515151"/>
                </a:solidFill>
                <a:effectLst/>
                <a:latin typeface="Arial" panose="020B0604020202020204" pitchFamily="34" charset="0"/>
              </a:rPr>
              <a:t> nơi nhưng khi </a:t>
            </a:r>
            <a:r>
              <a:rPr lang="vi-VN" sz="2000" b="0" i="0" dirty="0" err="1">
                <a:solidFill>
                  <a:srgbClr val="515151"/>
                </a:solidFill>
                <a:effectLst/>
                <a:latin typeface="Arial" panose="020B0604020202020204" pitchFamily="34" charset="0"/>
              </a:rPr>
              <a:t>khớp</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lại</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thì</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vừa</a:t>
            </a:r>
            <a:r>
              <a:rPr lang="vi-VN" sz="2000" b="0" i="0" dirty="0">
                <a:solidFill>
                  <a:srgbClr val="515151"/>
                </a:solidFill>
                <a:effectLst/>
                <a:latin typeface="Arial" panose="020B0604020202020204" pitchFamily="34" charset="0"/>
              </a:rPr>
              <a:t> như in", </a:t>
            </a:r>
            <a:r>
              <a:rPr lang="vi-VN" sz="2000" b="0" i="0" dirty="0" err="1">
                <a:solidFill>
                  <a:srgbClr val="515151"/>
                </a:solidFill>
                <a:effectLst/>
                <a:latin typeface="Arial" panose="020B0604020202020204" pitchFamily="34" charset="0"/>
              </a:rPr>
              <a:t>thể</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hiện</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sự</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thống</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nhất</a:t>
            </a:r>
            <a:r>
              <a:rPr lang="vi-VN" sz="2000" b="0" i="0" dirty="0">
                <a:solidFill>
                  <a:srgbClr val="515151"/>
                </a:solidFill>
                <a:effectLst/>
                <a:latin typeface="Arial" panose="020B0604020202020204" pitchFamily="34" charset="0"/>
              </a:rPr>
              <a:t> nguyên </a:t>
            </a:r>
            <a:r>
              <a:rPr lang="vi-VN" sz="2000" b="0" i="0" dirty="0" err="1">
                <a:solidFill>
                  <a:srgbClr val="515151"/>
                </a:solidFill>
                <a:effectLst/>
                <a:latin typeface="Arial" panose="020B0604020202020204" pitchFamily="34" charset="0"/>
              </a:rPr>
              <a:t>vọng</a:t>
            </a:r>
            <a:r>
              <a:rPr lang="vi-VN" sz="2000" b="0" i="0" dirty="0">
                <a:solidFill>
                  <a:srgbClr val="515151"/>
                </a:solidFill>
                <a:effectLst/>
                <a:latin typeface="Arial" panose="020B0604020202020204" pitchFamily="34" charset="0"/>
              </a:rPr>
              <a:t>, ý </a:t>
            </a:r>
            <a:r>
              <a:rPr lang="vi-VN" sz="2000" b="0" i="0" dirty="0" err="1">
                <a:solidFill>
                  <a:srgbClr val="515151"/>
                </a:solidFill>
                <a:effectLst/>
                <a:latin typeface="Arial" panose="020B0604020202020204" pitchFamily="34" charset="0"/>
              </a:rPr>
              <a:t>chí</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chống</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giặc</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của</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toàn</a:t>
            </a:r>
            <a:r>
              <a:rPr lang="vi-VN" sz="2000" b="0" i="0" dirty="0">
                <a:solidFill>
                  <a:srgbClr val="515151"/>
                </a:solidFill>
                <a:effectLst/>
                <a:latin typeface="Arial" panose="020B0604020202020204" pitchFamily="34" charset="0"/>
              </a:rPr>
              <a:t> dân </a:t>
            </a:r>
            <a:r>
              <a:rPr lang="vi-VN" sz="2000" b="0" i="0" dirty="0" err="1">
                <a:solidFill>
                  <a:srgbClr val="515151"/>
                </a:solidFill>
                <a:effectLst/>
                <a:latin typeface="Arial" panose="020B0604020202020204" pitchFamily="34" charset="0"/>
              </a:rPr>
              <a:t>tộc</a:t>
            </a:r>
            <a:r>
              <a:rPr lang="vi-VN" sz="2000" b="0" i="0" dirty="0">
                <a:solidFill>
                  <a:srgbClr val="515151"/>
                </a:solidFill>
                <a:effectLst/>
                <a:latin typeface="Arial" panose="020B0604020202020204" pitchFamily="34" charset="0"/>
              </a:rPr>
              <a:t>.</a:t>
            </a:r>
          </a:p>
          <a:p>
            <a:pPr algn="l"/>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Chữ</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Thuận</a:t>
            </a:r>
            <a:r>
              <a:rPr lang="vi-VN" sz="2000" b="0" i="0" dirty="0">
                <a:solidFill>
                  <a:srgbClr val="515151"/>
                </a:solidFill>
                <a:effectLst/>
                <a:latin typeface="Arial" panose="020B0604020202020204" pitchFamily="34" charset="0"/>
              </a:rPr>
              <a:t> thiên" trên </a:t>
            </a:r>
            <a:r>
              <a:rPr lang="vi-VN" sz="2000" b="0" i="0" dirty="0" err="1">
                <a:solidFill>
                  <a:srgbClr val="515151"/>
                </a:solidFill>
                <a:effectLst/>
                <a:latin typeface="Arial" panose="020B0604020202020204" pitchFamily="34" charset="0"/>
              </a:rPr>
              <a:t>lưỡi</a:t>
            </a:r>
            <a:r>
              <a:rPr lang="vi-VN" sz="2000" b="0" i="0" dirty="0">
                <a:solidFill>
                  <a:srgbClr val="515151"/>
                </a:solidFill>
                <a:effectLst/>
                <a:latin typeface="Arial" panose="020B0604020202020204" pitchFamily="34" charset="0"/>
              </a:rPr>
              <a:t> gươm </a:t>
            </a:r>
            <a:r>
              <a:rPr lang="vi-VN" sz="2000" b="0" i="0" dirty="0" err="1">
                <a:solidFill>
                  <a:srgbClr val="515151"/>
                </a:solidFill>
                <a:effectLst/>
                <a:latin typeface="Arial" panose="020B0604020202020204" pitchFamily="34" charset="0"/>
              </a:rPr>
              <a:t>nhấn</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mạnh</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tính</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chất</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chính</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nghĩa</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hợp</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lòng</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trời</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của</a:t>
            </a:r>
            <a:r>
              <a:rPr lang="vi-VN" sz="2000" b="0" i="0" dirty="0">
                <a:solidFill>
                  <a:srgbClr val="515151"/>
                </a:solidFill>
                <a:effectLst/>
                <a:latin typeface="Arial" panose="020B0604020202020204" pitchFamily="34" charset="0"/>
              </a:rPr>
              <a:t> </a:t>
            </a:r>
            <a:r>
              <a:rPr lang="vi-VN" sz="2000" b="0" i="0" dirty="0" err="1">
                <a:solidFill>
                  <a:srgbClr val="515151"/>
                </a:solidFill>
                <a:effectLst/>
                <a:latin typeface="Arial" panose="020B0604020202020204" pitchFamily="34" charset="0"/>
              </a:rPr>
              <a:t>nghĩa</a:t>
            </a:r>
            <a:r>
              <a:rPr lang="vi-VN" sz="2000" b="0" i="0" dirty="0">
                <a:solidFill>
                  <a:srgbClr val="515151"/>
                </a:solidFill>
                <a:effectLst/>
                <a:latin typeface="Arial" panose="020B0604020202020204" pitchFamily="34" charset="0"/>
              </a:rPr>
              <a:t> quân Lam Sơn.</a:t>
            </a:r>
          </a:p>
        </p:txBody>
      </p:sp>
    </p:spTree>
    <p:extLst>
      <p:ext uri="{BB962C8B-B14F-4D97-AF65-F5344CB8AC3E}">
        <p14:creationId xmlns:p14="http://schemas.microsoft.com/office/powerpoint/2010/main" val="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A95040E7-94AD-477B-8BD3-9202B35240E4}"/>
              </a:ext>
            </a:extLst>
          </p:cNvPr>
          <p:cNvSpPr txBox="1"/>
          <p:nvPr/>
        </p:nvSpPr>
        <p:spPr>
          <a:xfrm>
            <a:off x="251164" y="189013"/>
            <a:ext cx="11689672" cy="1600438"/>
          </a:xfrm>
          <a:prstGeom prst="rect">
            <a:avLst/>
          </a:prstGeom>
          <a:noFill/>
        </p:spPr>
        <p:txBody>
          <a:bodyPr wrap="square">
            <a:spAutoFit/>
          </a:bodyPr>
          <a:lstStyle/>
          <a:p>
            <a:pPr algn="l"/>
            <a:r>
              <a:rPr lang="vi-VN" sz="4000" b="1" i="0" dirty="0">
                <a:solidFill>
                  <a:srgbClr val="515151"/>
                </a:solidFill>
                <a:effectLst/>
                <a:latin typeface="Arial" panose="020B0604020202020204" pitchFamily="34" charset="0"/>
              </a:rPr>
              <a:t>Câu 3: </a:t>
            </a:r>
            <a:r>
              <a:rPr lang="vi-VN" sz="4000" b="1" i="0" dirty="0" err="1">
                <a:solidFill>
                  <a:srgbClr val="515151"/>
                </a:solidFill>
                <a:effectLst/>
                <a:latin typeface="Arial" panose="020B0604020202020204" pitchFamily="34" charset="0"/>
              </a:rPr>
              <a:t>Hãy</a:t>
            </a:r>
            <a:r>
              <a:rPr lang="vi-VN" sz="4000" b="1" i="0" dirty="0">
                <a:solidFill>
                  <a:srgbClr val="515151"/>
                </a:solidFill>
                <a:effectLst/>
                <a:latin typeface="Arial" panose="020B0604020202020204" pitchFamily="34" charset="0"/>
              </a:rPr>
              <a:t> </a:t>
            </a:r>
            <a:r>
              <a:rPr lang="vi-VN" sz="4000" b="1" i="0" dirty="0" err="1">
                <a:solidFill>
                  <a:srgbClr val="515151"/>
                </a:solidFill>
                <a:effectLst/>
                <a:latin typeface="Arial" panose="020B0604020202020204" pitchFamily="34" charset="0"/>
              </a:rPr>
              <a:t>chỉ</a:t>
            </a:r>
            <a:r>
              <a:rPr lang="vi-VN" sz="4000" b="1" i="0" dirty="0">
                <a:solidFill>
                  <a:srgbClr val="515151"/>
                </a:solidFill>
                <a:effectLst/>
                <a:latin typeface="Arial" panose="020B0604020202020204" pitchFamily="34" charset="0"/>
              </a:rPr>
              <a:t> ra  </a:t>
            </a:r>
            <a:r>
              <a:rPr lang="vi-VN" sz="4000" b="1" i="0" dirty="0" err="1">
                <a:solidFill>
                  <a:srgbClr val="515151"/>
                </a:solidFill>
                <a:effectLst/>
                <a:latin typeface="Arial" panose="020B0604020202020204" pitchFamily="34" charset="0"/>
              </a:rPr>
              <a:t>sức</a:t>
            </a:r>
            <a:r>
              <a:rPr lang="vi-VN" sz="4000" b="1" i="0" dirty="0">
                <a:solidFill>
                  <a:srgbClr val="515151"/>
                </a:solidFill>
                <a:effectLst/>
                <a:latin typeface="Arial" panose="020B0604020202020204" pitchFamily="34" charset="0"/>
              </a:rPr>
              <a:t> </a:t>
            </a:r>
            <a:r>
              <a:rPr lang="vi-VN" sz="4000" b="1" i="0" dirty="0" err="1">
                <a:solidFill>
                  <a:srgbClr val="515151"/>
                </a:solidFill>
                <a:effectLst/>
                <a:latin typeface="Arial" panose="020B0604020202020204" pitchFamily="34" charset="0"/>
              </a:rPr>
              <a:t>mạnh</a:t>
            </a:r>
            <a:r>
              <a:rPr lang="vi-VN" sz="4000" b="1" i="0" dirty="0">
                <a:solidFill>
                  <a:srgbClr val="515151"/>
                </a:solidFill>
                <a:effectLst/>
                <a:latin typeface="Arial" panose="020B0604020202020204" pitchFamily="34" charset="0"/>
              </a:rPr>
              <a:t> </a:t>
            </a:r>
            <a:r>
              <a:rPr lang="vi-VN" sz="4000" b="1" i="0" dirty="0" err="1">
                <a:solidFill>
                  <a:srgbClr val="515151"/>
                </a:solidFill>
                <a:effectLst/>
                <a:latin typeface="Arial" panose="020B0604020202020204" pitchFamily="34" charset="0"/>
              </a:rPr>
              <a:t>của</a:t>
            </a:r>
            <a:r>
              <a:rPr lang="vi-VN" sz="4000" b="1" i="0" dirty="0">
                <a:solidFill>
                  <a:srgbClr val="515151"/>
                </a:solidFill>
                <a:effectLst/>
                <a:latin typeface="Arial" panose="020B0604020202020204" pitchFamily="34" charset="0"/>
              </a:rPr>
              <a:t> gươm </a:t>
            </a:r>
            <a:r>
              <a:rPr lang="vi-VN" sz="4000" b="1" i="0" dirty="0" err="1">
                <a:solidFill>
                  <a:srgbClr val="515151"/>
                </a:solidFill>
                <a:effectLst/>
                <a:latin typeface="Arial" panose="020B0604020202020204" pitchFamily="34" charset="0"/>
              </a:rPr>
              <a:t>thần</a:t>
            </a:r>
            <a:r>
              <a:rPr lang="vi-VN" sz="4000" b="1" i="0" dirty="0">
                <a:solidFill>
                  <a:srgbClr val="515151"/>
                </a:solidFill>
                <a:effectLst/>
                <a:latin typeface="Arial" panose="020B0604020202020204" pitchFamily="34" charset="0"/>
              </a:rPr>
              <a:t> </a:t>
            </a:r>
            <a:r>
              <a:rPr lang="vi-VN" sz="4000" b="1" i="0" dirty="0" err="1">
                <a:solidFill>
                  <a:srgbClr val="515151"/>
                </a:solidFill>
                <a:effectLst/>
                <a:latin typeface="Arial" panose="020B0604020202020204" pitchFamily="34" charset="0"/>
              </a:rPr>
              <a:t>đối</a:t>
            </a:r>
            <a:r>
              <a:rPr lang="vi-VN" sz="4000" b="1" i="0" dirty="0">
                <a:solidFill>
                  <a:srgbClr val="515151"/>
                </a:solidFill>
                <a:effectLst/>
                <a:latin typeface="Arial" panose="020B0604020202020204" pitchFamily="34" charset="0"/>
              </a:rPr>
              <a:t> </a:t>
            </a:r>
            <a:r>
              <a:rPr lang="vi-VN" sz="4000" b="1" i="0" dirty="0" err="1">
                <a:solidFill>
                  <a:srgbClr val="515151"/>
                </a:solidFill>
                <a:effectLst/>
                <a:latin typeface="Arial" panose="020B0604020202020204" pitchFamily="34" charset="0"/>
              </a:rPr>
              <a:t>với</a:t>
            </a:r>
            <a:r>
              <a:rPr lang="vi-VN" sz="4000" b="1" i="0" dirty="0">
                <a:solidFill>
                  <a:srgbClr val="515151"/>
                </a:solidFill>
                <a:effectLst/>
                <a:latin typeface="Arial" panose="020B0604020202020204" pitchFamily="34" charset="0"/>
              </a:rPr>
              <a:t> </a:t>
            </a:r>
            <a:r>
              <a:rPr lang="vi-VN" sz="4000" b="1" i="0" dirty="0" err="1">
                <a:solidFill>
                  <a:srgbClr val="515151"/>
                </a:solidFill>
                <a:effectLst/>
                <a:latin typeface="Arial" panose="020B0604020202020204" pitchFamily="34" charset="0"/>
              </a:rPr>
              <a:t>nghĩa</a:t>
            </a:r>
            <a:r>
              <a:rPr lang="vi-VN" sz="4000" b="1" i="0" dirty="0">
                <a:solidFill>
                  <a:srgbClr val="515151"/>
                </a:solidFill>
                <a:effectLst/>
                <a:latin typeface="Arial" panose="020B0604020202020204" pitchFamily="34" charset="0"/>
              </a:rPr>
              <a:t> quân Lam Sơn ?</a:t>
            </a:r>
            <a:endParaRPr lang="vi-VN" sz="4000" b="0" i="0" dirty="0">
              <a:solidFill>
                <a:srgbClr val="515151"/>
              </a:solidFill>
              <a:effectLst/>
              <a:latin typeface="Arial" panose="020B0604020202020204" pitchFamily="34" charset="0"/>
            </a:endParaRPr>
          </a:p>
          <a:p>
            <a:pPr algn="l"/>
            <a:r>
              <a:rPr lang="vi-VN" b="0" i="0" dirty="0">
                <a:solidFill>
                  <a:srgbClr val="515151"/>
                </a:solidFill>
                <a:effectLst/>
                <a:latin typeface="Arial" panose="020B0604020202020204" pitchFamily="34" charset="0"/>
              </a:rPr>
              <a:t> </a:t>
            </a:r>
          </a:p>
        </p:txBody>
      </p:sp>
      <p:sp>
        <p:nvSpPr>
          <p:cNvPr id="5" name="Hộp Văn bản 4">
            <a:extLst>
              <a:ext uri="{FF2B5EF4-FFF2-40B4-BE49-F238E27FC236}">
                <a16:creationId xmlns:a16="http://schemas.microsoft.com/office/drawing/2014/main" xmlns="" id="{3F7CA4B7-3710-4318-B854-709EC9B1FAC4}"/>
              </a:ext>
            </a:extLst>
          </p:cNvPr>
          <p:cNvSpPr txBox="1"/>
          <p:nvPr/>
        </p:nvSpPr>
        <p:spPr>
          <a:xfrm>
            <a:off x="2159863" y="2283172"/>
            <a:ext cx="7872273" cy="2785378"/>
          </a:xfrm>
          <a:prstGeom prst="rect">
            <a:avLst/>
          </a:prstGeom>
          <a:noFill/>
        </p:spPr>
        <p:txBody>
          <a:bodyPr wrap="square">
            <a:spAutoFit/>
          </a:bodyPr>
          <a:lstStyle/>
          <a:p>
            <a:pPr algn="l"/>
            <a:r>
              <a:rPr lang="vi-VN" sz="2500" b="0" i="0" dirty="0" err="1">
                <a:solidFill>
                  <a:srgbClr val="515151"/>
                </a:solidFill>
                <a:effectLst/>
                <a:latin typeface="Arial" panose="020B0604020202020204" pitchFamily="34" charset="0"/>
              </a:rPr>
              <a:t>Sức</a:t>
            </a:r>
            <a:r>
              <a:rPr lang="vi-VN" sz="2500" b="0" i="0" dirty="0">
                <a:solidFill>
                  <a:srgbClr val="515151"/>
                </a:solidFill>
                <a:effectLst/>
                <a:latin typeface="Arial" panose="020B0604020202020204" pitchFamily="34" charset="0"/>
              </a:rPr>
              <a:t> </a:t>
            </a:r>
            <a:r>
              <a:rPr lang="vi-VN" sz="2500" b="0" i="0" dirty="0" err="1">
                <a:solidFill>
                  <a:srgbClr val="515151"/>
                </a:solidFill>
                <a:effectLst/>
                <a:latin typeface="Arial" panose="020B0604020202020204" pitchFamily="34" charset="0"/>
              </a:rPr>
              <a:t>mạnh</a:t>
            </a:r>
            <a:r>
              <a:rPr lang="vi-VN" sz="2500" b="0" i="0" dirty="0">
                <a:solidFill>
                  <a:srgbClr val="515151"/>
                </a:solidFill>
                <a:effectLst/>
                <a:latin typeface="Arial" panose="020B0604020202020204" pitchFamily="34" charset="0"/>
              </a:rPr>
              <a:t> </a:t>
            </a:r>
            <a:r>
              <a:rPr lang="vi-VN" sz="2500" b="0" i="0" dirty="0" err="1">
                <a:solidFill>
                  <a:srgbClr val="515151"/>
                </a:solidFill>
                <a:effectLst/>
                <a:latin typeface="Arial" panose="020B0604020202020204" pitchFamily="34" charset="0"/>
              </a:rPr>
              <a:t>của</a:t>
            </a:r>
            <a:r>
              <a:rPr lang="vi-VN" sz="2500" b="0" i="0" dirty="0">
                <a:solidFill>
                  <a:srgbClr val="515151"/>
                </a:solidFill>
                <a:effectLst/>
                <a:latin typeface="Arial" panose="020B0604020202020204" pitchFamily="34" charset="0"/>
              </a:rPr>
              <a:t> gươm </a:t>
            </a:r>
            <a:r>
              <a:rPr lang="vi-VN" sz="2500" b="0" i="0" dirty="0" err="1">
                <a:solidFill>
                  <a:srgbClr val="515151"/>
                </a:solidFill>
                <a:effectLst/>
                <a:latin typeface="Arial" panose="020B0604020202020204" pitchFamily="34" charset="0"/>
              </a:rPr>
              <a:t>thần</a:t>
            </a:r>
            <a:r>
              <a:rPr lang="vi-VN" sz="2500" b="0" i="0" dirty="0">
                <a:solidFill>
                  <a:srgbClr val="515151"/>
                </a:solidFill>
                <a:effectLst/>
                <a:latin typeface="Arial" panose="020B0604020202020204" pitchFamily="34" charset="0"/>
              </a:rPr>
              <a:t> </a:t>
            </a:r>
            <a:r>
              <a:rPr lang="vi-VN" sz="2500" b="0" i="0" dirty="0" err="1">
                <a:solidFill>
                  <a:srgbClr val="515151"/>
                </a:solidFill>
                <a:effectLst/>
                <a:latin typeface="Arial" panose="020B0604020202020204" pitchFamily="34" charset="0"/>
              </a:rPr>
              <a:t>thể</a:t>
            </a:r>
            <a:r>
              <a:rPr lang="vi-VN" sz="2500" b="0" i="0" dirty="0">
                <a:solidFill>
                  <a:srgbClr val="515151"/>
                </a:solidFill>
                <a:effectLst/>
                <a:latin typeface="Arial" panose="020B0604020202020204" pitchFamily="34" charset="0"/>
              </a:rPr>
              <a:t> hiên ở </a:t>
            </a:r>
            <a:r>
              <a:rPr lang="vi-VN" sz="2500" b="0" i="0" dirty="0" err="1">
                <a:solidFill>
                  <a:srgbClr val="515151"/>
                </a:solidFill>
                <a:effectLst/>
                <a:latin typeface="Arial" panose="020B0604020202020204" pitchFamily="34" charset="0"/>
              </a:rPr>
              <a:t>chỗ</a:t>
            </a:r>
            <a:r>
              <a:rPr lang="vi-VN" sz="2500" b="0" i="0" dirty="0">
                <a:solidFill>
                  <a:srgbClr val="515151"/>
                </a:solidFill>
                <a:effectLst/>
                <a:latin typeface="Arial" panose="020B0604020202020204" pitchFamily="34" charset="0"/>
              </a:rPr>
              <a:t> :</a:t>
            </a:r>
          </a:p>
          <a:p>
            <a:pPr algn="l"/>
            <a:r>
              <a:rPr lang="vi-VN" sz="2500" b="0" i="0" dirty="0">
                <a:solidFill>
                  <a:srgbClr val="515151"/>
                </a:solidFill>
                <a:effectLst/>
                <a:latin typeface="Arial" panose="020B0604020202020204" pitchFamily="34" charset="0"/>
              </a:rPr>
              <a:t>- </a:t>
            </a:r>
            <a:r>
              <a:rPr lang="vi-VN" sz="2500" b="0" i="0" dirty="0" err="1">
                <a:solidFill>
                  <a:srgbClr val="515151"/>
                </a:solidFill>
                <a:effectLst/>
                <a:latin typeface="Arial" panose="020B0604020202020204" pitchFamily="34" charset="0"/>
              </a:rPr>
              <a:t>Từ</a:t>
            </a:r>
            <a:r>
              <a:rPr lang="vi-VN" sz="2500" b="0" i="0" dirty="0">
                <a:solidFill>
                  <a:srgbClr val="515151"/>
                </a:solidFill>
                <a:effectLst/>
                <a:latin typeface="Arial" panose="020B0604020202020204" pitchFamily="34" charset="0"/>
              </a:rPr>
              <a:t> khi </a:t>
            </a:r>
            <a:r>
              <a:rPr lang="vi-VN" sz="2500" b="0" i="0" dirty="0" err="1">
                <a:solidFill>
                  <a:srgbClr val="515151"/>
                </a:solidFill>
                <a:effectLst/>
                <a:latin typeface="Arial" panose="020B0604020202020204" pitchFamily="34" charset="0"/>
              </a:rPr>
              <a:t>có</a:t>
            </a:r>
            <a:r>
              <a:rPr lang="vi-VN" sz="2500" b="0" i="0" dirty="0">
                <a:solidFill>
                  <a:srgbClr val="515151"/>
                </a:solidFill>
                <a:effectLst/>
                <a:latin typeface="Arial" panose="020B0604020202020204" pitchFamily="34" charset="0"/>
              </a:rPr>
              <a:t> gươm, </a:t>
            </a:r>
            <a:r>
              <a:rPr lang="vi-VN" sz="2500" b="0" i="0" dirty="0" err="1">
                <a:solidFill>
                  <a:srgbClr val="515151"/>
                </a:solidFill>
                <a:effectLst/>
                <a:latin typeface="Arial" panose="020B0604020202020204" pitchFamily="34" charset="0"/>
              </a:rPr>
              <a:t>nhuệ</a:t>
            </a:r>
            <a:r>
              <a:rPr lang="vi-VN" sz="2500" b="0" i="0" dirty="0">
                <a:solidFill>
                  <a:srgbClr val="515151"/>
                </a:solidFill>
                <a:effectLst/>
                <a:latin typeface="Arial" panose="020B0604020202020204" pitchFamily="34" charset="0"/>
              </a:rPr>
              <a:t> </a:t>
            </a:r>
            <a:r>
              <a:rPr lang="vi-VN" sz="2500" b="0" i="0" dirty="0" err="1">
                <a:solidFill>
                  <a:srgbClr val="515151"/>
                </a:solidFill>
                <a:effectLst/>
                <a:latin typeface="Arial" panose="020B0604020202020204" pitchFamily="34" charset="0"/>
              </a:rPr>
              <a:t>khí</a:t>
            </a:r>
            <a:r>
              <a:rPr lang="vi-VN" sz="2500" b="0" i="0" dirty="0">
                <a:solidFill>
                  <a:srgbClr val="515151"/>
                </a:solidFill>
                <a:effectLst/>
                <a:latin typeface="Arial" panose="020B0604020202020204" pitchFamily="34" charset="0"/>
              </a:rPr>
              <a:t> </a:t>
            </a:r>
            <a:r>
              <a:rPr lang="vi-VN" sz="2500" b="0" i="0" dirty="0" err="1">
                <a:solidFill>
                  <a:srgbClr val="515151"/>
                </a:solidFill>
                <a:effectLst/>
                <a:latin typeface="Arial" panose="020B0604020202020204" pitchFamily="34" charset="0"/>
              </a:rPr>
              <a:t>của</a:t>
            </a:r>
            <a:r>
              <a:rPr lang="vi-VN" sz="2500" b="0" i="0" dirty="0">
                <a:solidFill>
                  <a:srgbClr val="515151"/>
                </a:solidFill>
                <a:effectLst/>
                <a:latin typeface="Arial" panose="020B0604020202020204" pitchFamily="34" charset="0"/>
              </a:rPr>
              <a:t> </a:t>
            </a:r>
            <a:r>
              <a:rPr lang="vi-VN" sz="2500" b="0" i="0" dirty="0" err="1">
                <a:solidFill>
                  <a:srgbClr val="515151"/>
                </a:solidFill>
                <a:effectLst/>
                <a:latin typeface="Arial" panose="020B0604020202020204" pitchFamily="34" charset="0"/>
              </a:rPr>
              <a:t>nghĩa</a:t>
            </a:r>
            <a:r>
              <a:rPr lang="vi-VN" sz="2500" b="0" i="0" dirty="0">
                <a:solidFill>
                  <a:srgbClr val="515151"/>
                </a:solidFill>
                <a:effectLst/>
                <a:latin typeface="Arial" panose="020B0604020202020204" pitchFamily="34" charset="0"/>
              </a:rPr>
              <a:t> quân </a:t>
            </a:r>
            <a:r>
              <a:rPr lang="vi-VN" sz="2500" b="0" i="0" dirty="0" err="1">
                <a:solidFill>
                  <a:srgbClr val="515151"/>
                </a:solidFill>
                <a:effectLst/>
                <a:latin typeface="Arial" panose="020B0604020202020204" pitchFamily="34" charset="0"/>
              </a:rPr>
              <a:t>ngày</a:t>
            </a:r>
            <a:r>
              <a:rPr lang="vi-VN" sz="2500" b="0" i="0" dirty="0">
                <a:solidFill>
                  <a:srgbClr val="515151"/>
                </a:solidFill>
                <a:effectLst/>
                <a:latin typeface="Arial" panose="020B0604020202020204" pitchFamily="34" charset="0"/>
              </a:rPr>
              <a:t> </a:t>
            </a:r>
            <a:r>
              <a:rPr lang="vi-VN" sz="2500" b="0" i="0" dirty="0" err="1">
                <a:solidFill>
                  <a:srgbClr val="515151"/>
                </a:solidFill>
                <a:effectLst/>
                <a:latin typeface="Arial" panose="020B0604020202020204" pitchFamily="34" charset="0"/>
              </a:rPr>
              <a:t>một</a:t>
            </a:r>
            <a:r>
              <a:rPr lang="vi-VN" sz="2500" b="0" i="0" dirty="0">
                <a:solidFill>
                  <a:srgbClr val="515151"/>
                </a:solidFill>
                <a:effectLst/>
                <a:latin typeface="Arial" panose="020B0604020202020204" pitchFamily="34" charset="0"/>
              </a:rPr>
              <a:t> tăng, quân Minh </a:t>
            </a:r>
            <a:r>
              <a:rPr lang="vi-VN" sz="2500" b="0" i="0" dirty="0" err="1">
                <a:solidFill>
                  <a:srgbClr val="515151"/>
                </a:solidFill>
                <a:effectLst/>
                <a:latin typeface="Arial" panose="020B0604020202020204" pitchFamily="34" charset="0"/>
              </a:rPr>
              <a:t>bạt</a:t>
            </a:r>
            <a:r>
              <a:rPr lang="vi-VN" sz="2500" b="0" i="0" dirty="0">
                <a:solidFill>
                  <a:srgbClr val="515151"/>
                </a:solidFill>
                <a:effectLst/>
                <a:latin typeface="Arial" panose="020B0604020202020204" pitchFamily="34" charset="0"/>
              </a:rPr>
              <a:t> </a:t>
            </a:r>
            <a:r>
              <a:rPr lang="vi-VN" sz="2500" b="0" i="0" dirty="0" err="1">
                <a:solidFill>
                  <a:srgbClr val="515151"/>
                </a:solidFill>
                <a:effectLst/>
                <a:latin typeface="Arial" panose="020B0604020202020204" pitchFamily="34" charset="0"/>
              </a:rPr>
              <a:t>vía</a:t>
            </a:r>
            <a:r>
              <a:rPr lang="vi-VN" sz="2500" b="0" i="0" dirty="0">
                <a:solidFill>
                  <a:srgbClr val="515151"/>
                </a:solidFill>
                <a:effectLst/>
                <a:latin typeface="Arial" panose="020B0604020202020204" pitchFamily="34" charset="0"/>
              </a:rPr>
              <a:t>.</a:t>
            </a:r>
          </a:p>
          <a:p>
            <a:pPr algn="l"/>
            <a:r>
              <a:rPr lang="vi-VN" sz="2500" b="0" i="0" dirty="0">
                <a:solidFill>
                  <a:srgbClr val="515151"/>
                </a:solidFill>
                <a:effectLst/>
                <a:latin typeface="Arial" panose="020B0604020202020204" pitchFamily="34" charset="0"/>
              </a:rPr>
              <a:t>- </a:t>
            </a:r>
            <a:r>
              <a:rPr lang="vi-VN" sz="2500" b="0" i="0" dirty="0" err="1">
                <a:solidFill>
                  <a:srgbClr val="515151"/>
                </a:solidFill>
                <a:effectLst/>
                <a:latin typeface="Arial" panose="020B0604020202020204" pitchFamily="34" charset="0"/>
              </a:rPr>
              <a:t>Từ</a:t>
            </a:r>
            <a:r>
              <a:rPr lang="vi-VN" sz="2500" b="0" i="0" dirty="0">
                <a:solidFill>
                  <a:srgbClr val="515151"/>
                </a:solidFill>
                <a:effectLst/>
                <a:latin typeface="Arial" panose="020B0604020202020204" pitchFamily="34" charset="0"/>
              </a:rPr>
              <a:t> </a:t>
            </a:r>
            <a:r>
              <a:rPr lang="vi-VN" sz="2500" b="0" i="0" dirty="0" err="1">
                <a:solidFill>
                  <a:srgbClr val="515151"/>
                </a:solidFill>
                <a:effectLst/>
                <a:latin typeface="Arial" panose="020B0604020202020204" pitchFamily="34" charset="0"/>
              </a:rPr>
              <a:t>bị</a:t>
            </a:r>
            <a:r>
              <a:rPr lang="vi-VN" sz="2500" b="0" i="0" dirty="0">
                <a:solidFill>
                  <a:srgbClr val="515151"/>
                </a:solidFill>
                <a:effectLst/>
                <a:latin typeface="Arial" panose="020B0604020202020204" pitchFamily="34" charset="0"/>
              </a:rPr>
              <a:t> </a:t>
            </a:r>
            <a:r>
              <a:rPr lang="vi-VN" sz="2500" b="0" i="0" dirty="0" err="1">
                <a:solidFill>
                  <a:srgbClr val="515151"/>
                </a:solidFill>
                <a:effectLst/>
                <a:latin typeface="Arial" panose="020B0604020202020204" pitchFamily="34" charset="0"/>
              </a:rPr>
              <a:t>động</a:t>
            </a:r>
            <a:r>
              <a:rPr lang="vi-VN" sz="2500" b="0" i="0" dirty="0">
                <a:solidFill>
                  <a:srgbClr val="515151"/>
                </a:solidFill>
                <a:effectLst/>
                <a:latin typeface="Arial" panose="020B0604020202020204" pitchFamily="34" charset="0"/>
              </a:rPr>
              <a:t> </a:t>
            </a:r>
            <a:r>
              <a:rPr lang="vi-VN" sz="2500" b="0" i="0" dirty="0" err="1">
                <a:solidFill>
                  <a:srgbClr val="515151"/>
                </a:solidFill>
                <a:effectLst/>
                <a:latin typeface="Arial" panose="020B0604020202020204" pitchFamily="34" charset="0"/>
              </a:rPr>
              <a:t>trốn</a:t>
            </a:r>
            <a:r>
              <a:rPr lang="vi-VN" sz="2500" b="0" i="0" dirty="0">
                <a:solidFill>
                  <a:srgbClr val="515151"/>
                </a:solidFill>
                <a:effectLst/>
                <a:latin typeface="Arial" panose="020B0604020202020204" pitchFamily="34" charset="0"/>
              </a:rPr>
              <a:t> </a:t>
            </a:r>
            <a:r>
              <a:rPr lang="vi-VN" sz="2500" b="0" i="0" dirty="0" err="1">
                <a:solidFill>
                  <a:srgbClr val="515151"/>
                </a:solidFill>
                <a:effectLst/>
                <a:latin typeface="Arial" panose="020B0604020202020204" pitchFamily="34" charset="0"/>
              </a:rPr>
              <a:t>tránh</a:t>
            </a:r>
            <a:r>
              <a:rPr lang="vi-VN" sz="2500" b="0" i="0" dirty="0">
                <a:solidFill>
                  <a:srgbClr val="515151"/>
                </a:solidFill>
                <a:effectLst/>
                <a:latin typeface="Arial" panose="020B0604020202020204" pitchFamily="34" charset="0"/>
              </a:rPr>
              <a:t>, </a:t>
            </a:r>
            <a:r>
              <a:rPr lang="vi-VN" sz="2500" b="0" i="0" dirty="0" err="1">
                <a:solidFill>
                  <a:srgbClr val="515151"/>
                </a:solidFill>
                <a:effectLst/>
                <a:latin typeface="Arial" panose="020B0604020202020204" pitchFamily="34" charset="0"/>
              </a:rPr>
              <a:t>nghĩa</a:t>
            </a:r>
            <a:r>
              <a:rPr lang="vi-VN" sz="2500" b="0" i="0" dirty="0">
                <a:solidFill>
                  <a:srgbClr val="515151"/>
                </a:solidFill>
                <a:effectLst/>
                <a:latin typeface="Arial" panose="020B0604020202020204" pitchFamily="34" charset="0"/>
              </a:rPr>
              <a:t> quân </a:t>
            </a:r>
            <a:r>
              <a:rPr lang="vi-VN" sz="2500" b="0" i="0" dirty="0" err="1">
                <a:solidFill>
                  <a:srgbClr val="515151"/>
                </a:solidFill>
                <a:effectLst/>
                <a:latin typeface="Arial" panose="020B0604020202020204" pitchFamily="34" charset="0"/>
              </a:rPr>
              <a:t>chủ</a:t>
            </a:r>
            <a:r>
              <a:rPr lang="vi-VN" sz="2500" b="0" i="0" dirty="0">
                <a:solidFill>
                  <a:srgbClr val="515151"/>
                </a:solidFill>
                <a:effectLst/>
                <a:latin typeface="Arial" panose="020B0604020202020204" pitchFamily="34" charset="0"/>
              </a:rPr>
              <a:t> </a:t>
            </a:r>
            <a:r>
              <a:rPr lang="vi-VN" sz="2500" b="0" i="0" dirty="0" err="1">
                <a:solidFill>
                  <a:srgbClr val="515151"/>
                </a:solidFill>
                <a:effectLst/>
                <a:latin typeface="Arial" panose="020B0604020202020204" pitchFamily="34" charset="0"/>
              </a:rPr>
              <a:t>động</a:t>
            </a:r>
            <a:r>
              <a:rPr lang="vi-VN" sz="2500" b="0" i="0" dirty="0">
                <a:solidFill>
                  <a:srgbClr val="515151"/>
                </a:solidFill>
                <a:effectLst/>
                <a:latin typeface="Arial" panose="020B0604020202020204" pitchFamily="34" charset="0"/>
              </a:rPr>
              <a:t>, xông </a:t>
            </a:r>
            <a:r>
              <a:rPr lang="vi-VN" sz="2500" b="0" i="0" dirty="0" err="1">
                <a:solidFill>
                  <a:srgbClr val="515151"/>
                </a:solidFill>
                <a:effectLst/>
                <a:latin typeface="Arial" panose="020B0604020202020204" pitchFamily="34" charset="0"/>
              </a:rPr>
              <a:t>xáo</a:t>
            </a:r>
            <a:r>
              <a:rPr lang="vi-VN" sz="2500" b="0" i="0" dirty="0">
                <a:solidFill>
                  <a:srgbClr val="515151"/>
                </a:solidFill>
                <a:effectLst/>
                <a:latin typeface="Arial" panose="020B0604020202020204" pitchFamily="34" charset="0"/>
              </a:rPr>
              <a:t> </a:t>
            </a:r>
            <a:r>
              <a:rPr lang="vi-VN" sz="2500" b="0" i="0" dirty="0" err="1">
                <a:solidFill>
                  <a:srgbClr val="515151"/>
                </a:solidFill>
                <a:effectLst/>
                <a:latin typeface="Arial" panose="020B0604020202020204" pitchFamily="34" charset="0"/>
              </a:rPr>
              <a:t>tìm</a:t>
            </a:r>
            <a:r>
              <a:rPr lang="vi-VN" sz="2500" b="0" i="0" dirty="0">
                <a:solidFill>
                  <a:srgbClr val="515151"/>
                </a:solidFill>
                <a:effectLst/>
                <a:latin typeface="Arial" panose="020B0604020202020204" pitchFamily="34" charset="0"/>
              </a:rPr>
              <a:t> </a:t>
            </a:r>
            <a:r>
              <a:rPr lang="vi-VN" sz="2500" b="0" i="0" dirty="0" err="1">
                <a:solidFill>
                  <a:srgbClr val="515151"/>
                </a:solidFill>
                <a:effectLst/>
                <a:latin typeface="Arial" panose="020B0604020202020204" pitchFamily="34" charset="0"/>
              </a:rPr>
              <a:t>giặc</a:t>
            </a:r>
            <a:r>
              <a:rPr lang="vi-VN" sz="2500" b="0" i="0" dirty="0">
                <a:solidFill>
                  <a:srgbClr val="515151"/>
                </a:solidFill>
                <a:effectLst/>
                <a:latin typeface="Arial" panose="020B0604020202020204" pitchFamily="34" charset="0"/>
              </a:rPr>
              <a:t>.</a:t>
            </a:r>
          </a:p>
          <a:p>
            <a:pPr algn="l"/>
            <a:r>
              <a:rPr lang="vi-VN" sz="2500" b="0" i="0" dirty="0">
                <a:solidFill>
                  <a:srgbClr val="515151"/>
                </a:solidFill>
                <a:effectLst/>
                <a:latin typeface="Arial" panose="020B0604020202020204" pitchFamily="34" charset="0"/>
              </a:rPr>
              <a:t>- Gươm </a:t>
            </a:r>
            <a:r>
              <a:rPr lang="vi-VN" sz="2500" b="0" i="0" dirty="0" err="1">
                <a:solidFill>
                  <a:srgbClr val="515151"/>
                </a:solidFill>
                <a:effectLst/>
                <a:latin typeface="Arial" panose="020B0604020202020204" pitchFamily="34" charset="0"/>
              </a:rPr>
              <a:t>thần</a:t>
            </a:r>
            <a:r>
              <a:rPr lang="vi-VN" sz="2500" b="0" i="0" dirty="0">
                <a:solidFill>
                  <a:srgbClr val="515151"/>
                </a:solidFill>
                <a:effectLst/>
                <a:latin typeface="Arial" panose="020B0604020202020204" pitchFamily="34" charset="0"/>
              </a:rPr>
              <a:t> </a:t>
            </a:r>
            <a:r>
              <a:rPr lang="vi-VN" sz="2500" b="0" i="0" dirty="0" err="1">
                <a:solidFill>
                  <a:srgbClr val="515151"/>
                </a:solidFill>
                <a:effectLst/>
                <a:latin typeface="Arial" panose="020B0604020202020204" pitchFamily="34" charset="0"/>
              </a:rPr>
              <a:t>mở</a:t>
            </a:r>
            <a:r>
              <a:rPr lang="vi-VN" sz="2500" b="0" i="0" dirty="0">
                <a:solidFill>
                  <a:srgbClr val="515151"/>
                </a:solidFill>
                <a:effectLst/>
                <a:latin typeface="Arial" panose="020B0604020202020204" pitchFamily="34" charset="0"/>
              </a:rPr>
              <a:t> </a:t>
            </a:r>
            <a:r>
              <a:rPr lang="vi-VN" sz="2500" b="0" i="0" dirty="0" err="1">
                <a:solidFill>
                  <a:srgbClr val="515151"/>
                </a:solidFill>
                <a:effectLst/>
                <a:latin typeface="Arial" panose="020B0604020202020204" pitchFamily="34" charset="0"/>
              </a:rPr>
              <a:t>đường</a:t>
            </a:r>
            <a:r>
              <a:rPr lang="vi-VN" sz="2500" b="0" i="0" dirty="0">
                <a:solidFill>
                  <a:srgbClr val="515151"/>
                </a:solidFill>
                <a:effectLst/>
                <a:latin typeface="Arial" panose="020B0604020202020204" pitchFamily="34" charset="0"/>
              </a:rPr>
              <a:t> cho </a:t>
            </a:r>
            <a:r>
              <a:rPr lang="vi-VN" sz="2500" b="0" i="0" dirty="0" err="1">
                <a:solidFill>
                  <a:srgbClr val="515151"/>
                </a:solidFill>
                <a:effectLst/>
                <a:latin typeface="Arial" panose="020B0604020202020204" pitchFamily="34" charset="0"/>
              </a:rPr>
              <a:t>họ</a:t>
            </a:r>
            <a:r>
              <a:rPr lang="vi-VN" sz="2500" b="0" i="0" dirty="0">
                <a:solidFill>
                  <a:srgbClr val="515151"/>
                </a:solidFill>
                <a:effectLst/>
                <a:latin typeface="Arial" panose="020B0604020202020204" pitchFamily="34" charset="0"/>
              </a:rPr>
              <a:t> </a:t>
            </a:r>
            <a:r>
              <a:rPr lang="vi-VN" sz="2500" b="0" i="0" dirty="0" err="1">
                <a:solidFill>
                  <a:srgbClr val="515151"/>
                </a:solidFill>
                <a:effectLst/>
                <a:latin typeface="Arial" panose="020B0604020202020204" pitchFamily="34" charset="0"/>
              </a:rPr>
              <a:t>đánh</a:t>
            </a:r>
            <a:r>
              <a:rPr lang="vi-VN" sz="2500" b="0" i="0" dirty="0">
                <a:solidFill>
                  <a:srgbClr val="515151"/>
                </a:solidFill>
                <a:effectLst/>
                <a:latin typeface="Arial" panose="020B0604020202020204" pitchFamily="34" charset="0"/>
              </a:rPr>
              <a:t> </a:t>
            </a:r>
            <a:r>
              <a:rPr lang="vi-VN" sz="2500" b="0" i="0" dirty="0" err="1">
                <a:solidFill>
                  <a:srgbClr val="515151"/>
                </a:solidFill>
                <a:effectLst/>
                <a:latin typeface="Arial" panose="020B0604020202020204" pitchFamily="34" charset="0"/>
              </a:rPr>
              <a:t>tràn</a:t>
            </a:r>
            <a:r>
              <a:rPr lang="vi-VN" sz="2500" b="0" i="0" dirty="0">
                <a:solidFill>
                  <a:srgbClr val="515151"/>
                </a:solidFill>
                <a:effectLst/>
                <a:latin typeface="Arial" panose="020B0604020202020204" pitchFamily="34" charset="0"/>
              </a:rPr>
              <a:t> ra </a:t>
            </a:r>
            <a:r>
              <a:rPr lang="vi-VN" sz="2500" b="0" i="0" dirty="0" err="1">
                <a:solidFill>
                  <a:srgbClr val="515151"/>
                </a:solidFill>
                <a:effectLst/>
                <a:latin typeface="Arial" panose="020B0604020202020204" pitchFamily="34" charset="0"/>
              </a:rPr>
              <a:t>mãi</a:t>
            </a:r>
            <a:r>
              <a:rPr lang="vi-VN" sz="2500" b="0" i="0" dirty="0">
                <a:solidFill>
                  <a:srgbClr val="515151"/>
                </a:solidFill>
                <a:effectLst/>
                <a:latin typeface="Arial" panose="020B0604020202020204" pitchFamily="34" charset="0"/>
              </a:rPr>
              <a:t>, tiêu </a:t>
            </a:r>
            <a:r>
              <a:rPr lang="vi-VN" sz="2500" b="0" i="0" dirty="0" err="1">
                <a:solidFill>
                  <a:srgbClr val="515151"/>
                </a:solidFill>
                <a:effectLst/>
                <a:latin typeface="Arial" panose="020B0604020202020204" pitchFamily="34" charset="0"/>
              </a:rPr>
              <a:t>diệt</a:t>
            </a:r>
            <a:r>
              <a:rPr lang="vi-VN" sz="2500" b="0" i="0" dirty="0">
                <a:solidFill>
                  <a:srgbClr val="515151"/>
                </a:solidFill>
                <a:effectLst/>
                <a:latin typeface="Arial" panose="020B0604020202020204" pitchFamily="34" charset="0"/>
              </a:rPr>
              <a:t> </a:t>
            </a:r>
            <a:r>
              <a:rPr lang="vi-VN" sz="2500" b="0" i="0" dirty="0" err="1">
                <a:solidFill>
                  <a:srgbClr val="515151"/>
                </a:solidFill>
                <a:effectLst/>
                <a:latin typeface="Arial" panose="020B0604020202020204" pitchFamily="34" charset="0"/>
              </a:rPr>
              <a:t>và</a:t>
            </a:r>
            <a:r>
              <a:rPr lang="vi-VN" sz="2500" b="0" i="0" dirty="0">
                <a:solidFill>
                  <a:srgbClr val="515151"/>
                </a:solidFill>
                <a:effectLst/>
                <a:latin typeface="Arial" panose="020B0604020202020204" pitchFamily="34" charset="0"/>
              </a:rPr>
              <a:t> </a:t>
            </a:r>
            <a:r>
              <a:rPr lang="vi-VN" sz="2500" b="0" i="0" dirty="0" err="1">
                <a:solidFill>
                  <a:srgbClr val="515151"/>
                </a:solidFill>
                <a:effectLst/>
                <a:latin typeface="Arial" panose="020B0604020202020204" pitchFamily="34" charset="0"/>
              </a:rPr>
              <a:t>đuổi</a:t>
            </a:r>
            <a:r>
              <a:rPr lang="vi-VN" sz="2500" b="0" i="0" dirty="0">
                <a:solidFill>
                  <a:srgbClr val="515151"/>
                </a:solidFill>
                <a:effectLst/>
                <a:latin typeface="Arial" panose="020B0604020202020204" pitchFamily="34" charset="0"/>
              </a:rPr>
              <a:t> </a:t>
            </a:r>
            <a:r>
              <a:rPr lang="vi-VN" sz="2500" b="0" i="0" dirty="0" err="1">
                <a:solidFill>
                  <a:srgbClr val="515151"/>
                </a:solidFill>
                <a:effectLst/>
                <a:latin typeface="Arial" panose="020B0604020202020204" pitchFamily="34" charset="0"/>
              </a:rPr>
              <a:t>hết</a:t>
            </a:r>
            <a:r>
              <a:rPr lang="vi-VN" sz="2500" b="0" i="0" dirty="0">
                <a:solidFill>
                  <a:srgbClr val="515151"/>
                </a:solidFill>
                <a:effectLst/>
                <a:latin typeface="Arial" panose="020B0604020202020204" pitchFamily="34" charset="0"/>
              </a:rPr>
              <a:t> </a:t>
            </a:r>
            <a:r>
              <a:rPr lang="vi-VN" sz="2500" b="0" i="0" dirty="0" err="1">
                <a:solidFill>
                  <a:srgbClr val="515151"/>
                </a:solidFill>
                <a:effectLst/>
                <a:latin typeface="Arial" panose="020B0604020202020204" pitchFamily="34" charset="0"/>
              </a:rPr>
              <a:t>bọn</a:t>
            </a:r>
            <a:r>
              <a:rPr lang="vi-VN" sz="2500" b="0" i="0" dirty="0">
                <a:solidFill>
                  <a:srgbClr val="515151"/>
                </a:solidFill>
                <a:effectLst/>
                <a:latin typeface="Arial" panose="020B0604020202020204" pitchFamily="34" charset="0"/>
              </a:rPr>
              <a:t> xâm </a:t>
            </a:r>
            <a:r>
              <a:rPr lang="vi-VN" sz="2500" b="0" i="0" dirty="0" err="1">
                <a:solidFill>
                  <a:srgbClr val="515151"/>
                </a:solidFill>
                <a:effectLst/>
                <a:latin typeface="Arial" panose="020B0604020202020204" pitchFamily="34" charset="0"/>
              </a:rPr>
              <a:t>lược</a:t>
            </a:r>
            <a:r>
              <a:rPr lang="vi-VN" sz="2500" b="0" i="0" dirty="0">
                <a:solidFill>
                  <a:srgbClr val="515151"/>
                </a:solidFill>
                <a:effectLst/>
                <a:latin typeface="Arial" panose="020B0604020202020204" pitchFamily="34" charset="0"/>
              </a:rPr>
              <a:t> ra </a:t>
            </a:r>
            <a:r>
              <a:rPr lang="vi-VN" sz="2500" b="0" i="0" dirty="0" err="1">
                <a:solidFill>
                  <a:srgbClr val="515151"/>
                </a:solidFill>
                <a:effectLst/>
                <a:latin typeface="Arial" panose="020B0604020202020204" pitchFamily="34" charset="0"/>
              </a:rPr>
              <a:t>khỏi</a:t>
            </a:r>
            <a:r>
              <a:rPr lang="vi-VN" sz="2500" b="0" i="0" dirty="0">
                <a:solidFill>
                  <a:srgbClr val="515151"/>
                </a:solidFill>
                <a:effectLst/>
                <a:latin typeface="Arial" panose="020B0604020202020204" pitchFamily="34" charset="0"/>
              </a:rPr>
              <a:t> </a:t>
            </a:r>
            <a:r>
              <a:rPr lang="vi-VN" sz="2500" b="0" i="0" dirty="0" err="1">
                <a:solidFill>
                  <a:srgbClr val="515151"/>
                </a:solidFill>
                <a:effectLst/>
                <a:latin typeface="Arial" panose="020B0604020202020204" pitchFamily="34" charset="0"/>
              </a:rPr>
              <a:t>bờ</a:t>
            </a:r>
            <a:r>
              <a:rPr lang="vi-VN" sz="2500" b="0" i="0" dirty="0">
                <a:solidFill>
                  <a:srgbClr val="515151"/>
                </a:solidFill>
                <a:effectLst/>
                <a:latin typeface="Arial" panose="020B0604020202020204" pitchFamily="34" charset="0"/>
              </a:rPr>
              <a:t> </a:t>
            </a:r>
            <a:r>
              <a:rPr lang="vi-VN" sz="2500" b="0" i="0" dirty="0" err="1">
                <a:solidFill>
                  <a:srgbClr val="515151"/>
                </a:solidFill>
                <a:effectLst/>
                <a:latin typeface="Arial" panose="020B0604020202020204" pitchFamily="34" charset="0"/>
              </a:rPr>
              <a:t>cõi</a:t>
            </a:r>
            <a:r>
              <a:rPr lang="vi-VN" sz="2500" b="0" i="0" dirty="0">
                <a:solidFill>
                  <a:srgbClr val="515151"/>
                </a:solidFill>
                <a:effectLst/>
                <a:latin typeface="Arial" panose="020B0604020202020204" pitchFamily="34" charset="0"/>
              </a:rPr>
              <a:t> </a:t>
            </a:r>
            <a:r>
              <a:rPr lang="vi-VN" sz="2500" b="0" i="0" dirty="0" err="1">
                <a:solidFill>
                  <a:srgbClr val="515151"/>
                </a:solidFill>
                <a:effectLst/>
                <a:latin typeface="Arial" panose="020B0604020202020204" pitchFamily="34" charset="0"/>
              </a:rPr>
              <a:t>đất</a:t>
            </a:r>
            <a:r>
              <a:rPr lang="vi-VN" sz="2500" b="0" i="0" dirty="0">
                <a:solidFill>
                  <a:srgbClr val="515151"/>
                </a:solidFill>
                <a:effectLst/>
                <a:latin typeface="Arial" panose="020B0604020202020204" pitchFamily="34" charset="0"/>
              </a:rPr>
              <a:t> </a:t>
            </a:r>
            <a:r>
              <a:rPr lang="vi-VN" sz="2500" b="0" i="0" dirty="0" err="1">
                <a:solidFill>
                  <a:srgbClr val="515151"/>
                </a:solidFill>
                <a:effectLst/>
                <a:latin typeface="Arial" panose="020B0604020202020204" pitchFamily="34" charset="0"/>
              </a:rPr>
              <a:t>nước</a:t>
            </a:r>
            <a:r>
              <a:rPr lang="vi-VN" sz="2500" b="0" i="0" dirty="0">
                <a:solidFill>
                  <a:srgbClr val="515151"/>
                </a:solidFill>
                <a:effectLst/>
                <a:latin typeface="Arial" panose="020B0604020202020204" pitchFamily="34" charset="0"/>
              </a:rPr>
              <a:t>.</a:t>
            </a:r>
          </a:p>
        </p:txBody>
      </p:sp>
    </p:spTree>
    <p:extLst>
      <p:ext uri="{BB962C8B-B14F-4D97-AF65-F5344CB8AC3E}">
        <p14:creationId xmlns:p14="http://schemas.microsoft.com/office/powerpoint/2010/main" val="195160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CC35A28C-A879-4818-8F60-8523A5C53065}"/>
              </a:ext>
            </a:extLst>
          </p:cNvPr>
          <p:cNvSpPr txBox="1"/>
          <p:nvPr/>
        </p:nvSpPr>
        <p:spPr>
          <a:xfrm>
            <a:off x="-95435" y="119745"/>
            <a:ext cx="12541928" cy="2400657"/>
          </a:xfrm>
          <a:prstGeom prst="rect">
            <a:avLst/>
          </a:prstGeom>
          <a:noFill/>
        </p:spPr>
        <p:txBody>
          <a:bodyPr wrap="square">
            <a:spAutoFit/>
          </a:bodyPr>
          <a:lstStyle/>
          <a:p>
            <a:pPr algn="l"/>
            <a:r>
              <a:rPr lang="vi-VN" sz="4900" b="1" i="0" dirty="0">
                <a:solidFill>
                  <a:srgbClr val="515151"/>
                </a:solidFill>
                <a:effectLst/>
                <a:latin typeface="Arial" panose="020B0604020202020204" pitchFamily="34" charset="0"/>
              </a:rPr>
              <a:t>Câu 4: Khi </a:t>
            </a:r>
            <a:r>
              <a:rPr lang="vi-VN" sz="4900" b="1" i="0" dirty="0" err="1">
                <a:solidFill>
                  <a:srgbClr val="515151"/>
                </a:solidFill>
                <a:effectLst/>
                <a:latin typeface="Arial" panose="020B0604020202020204" pitchFamily="34" charset="0"/>
              </a:rPr>
              <a:t>nào</a:t>
            </a:r>
            <a:r>
              <a:rPr lang="vi-VN" sz="4900" b="1" i="0" dirty="0">
                <a:solidFill>
                  <a:srgbClr val="515151"/>
                </a:solidFill>
                <a:effectLst/>
                <a:latin typeface="Arial" panose="020B0604020202020204" pitchFamily="34" charset="0"/>
              </a:rPr>
              <a:t> Long Quân cho </a:t>
            </a:r>
            <a:r>
              <a:rPr lang="vi-VN" sz="4900" b="1" i="0" dirty="0" err="1">
                <a:solidFill>
                  <a:srgbClr val="515151"/>
                </a:solidFill>
                <a:effectLst/>
                <a:latin typeface="Arial" panose="020B0604020202020204" pitchFamily="34" charset="0"/>
              </a:rPr>
              <a:t>đòi</a:t>
            </a:r>
            <a:r>
              <a:rPr lang="vi-VN" sz="4900" b="1" i="0" dirty="0">
                <a:solidFill>
                  <a:srgbClr val="515151"/>
                </a:solidFill>
                <a:effectLst/>
                <a:latin typeface="Arial" panose="020B0604020202020204" pitchFamily="34" charset="0"/>
              </a:rPr>
              <a:t> gươm ? </a:t>
            </a:r>
            <a:r>
              <a:rPr lang="vi-VN" sz="4900" b="1" i="0" dirty="0" err="1">
                <a:solidFill>
                  <a:srgbClr val="515151"/>
                </a:solidFill>
                <a:effectLst/>
                <a:latin typeface="Arial" panose="020B0604020202020204" pitchFamily="34" charset="0"/>
              </a:rPr>
              <a:t>Cảnh</a:t>
            </a:r>
            <a:r>
              <a:rPr lang="vi-VN" sz="4900" b="1" i="0" dirty="0">
                <a:solidFill>
                  <a:srgbClr val="515151"/>
                </a:solidFill>
                <a:effectLst/>
                <a:latin typeface="Arial" panose="020B0604020202020204" pitchFamily="34" charset="0"/>
              </a:rPr>
              <a:t> </a:t>
            </a:r>
            <a:r>
              <a:rPr lang="vi-VN" sz="4900" b="1" i="0" dirty="0" err="1">
                <a:solidFill>
                  <a:srgbClr val="515151"/>
                </a:solidFill>
                <a:effectLst/>
                <a:latin typeface="Arial" panose="020B0604020202020204" pitchFamily="34" charset="0"/>
              </a:rPr>
              <a:t>đòi</a:t>
            </a:r>
            <a:r>
              <a:rPr lang="vi-VN" sz="4900" b="1" i="0" dirty="0">
                <a:solidFill>
                  <a:srgbClr val="515151"/>
                </a:solidFill>
                <a:effectLst/>
                <a:latin typeface="Arial" panose="020B0604020202020204" pitchFamily="34" charset="0"/>
              </a:rPr>
              <a:t> gươm </a:t>
            </a:r>
            <a:r>
              <a:rPr lang="vi-VN" sz="4900" b="1" i="0" dirty="0" err="1">
                <a:solidFill>
                  <a:srgbClr val="515151"/>
                </a:solidFill>
                <a:effectLst/>
                <a:latin typeface="Arial" panose="020B0604020202020204" pitchFamily="34" charset="0"/>
              </a:rPr>
              <a:t>và</a:t>
            </a:r>
            <a:r>
              <a:rPr lang="vi-VN" sz="4900" b="1" i="0" dirty="0">
                <a:solidFill>
                  <a:srgbClr val="515151"/>
                </a:solidFill>
                <a:effectLst/>
                <a:latin typeface="Arial" panose="020B0604020202020204" pitchFamily="34" charset="0"/>
              </a:rPr>
              <a:t> </a:t>
            </a:r>
            <a:r>
              <a:rPr lang="vi-VN" sz="4900" b="1" i="0" dirty="0" err="1">
                <a:solidFill>
                  <a:srgbClr val="515151"/>
                </a:solidFill>
                <a:effectLst/>
                <a:latin typeface="Arial" panose="020B0604020202020204" pitchFamily="34" charset="0"/>
              </a:rPr>
              <a:t>trả</a:t>
            </a:r>
            <a:r>
              <a:rPr lang="vi-VN" sz="4900" b="1" i="0" dirty="0">
                <a:solidFill>
                  <a:srgbClr val="515151"/>
                </a:solidFill>
                <a:effectLst/>
                <a:latin typeface="Arial" panose="020B0604020202020204" pitchFamily="34" charset="0"/>
              </a:rPr>
              <a:t> gươm </a:t>
            </a:r>
            <a:r>
              <a:rPr lang="vi-VN" sz="4900" b="1" i="0" dirty="0" err="1">
                <a:solidFill>
                  <a:srgbClr val="515151"/>
                </a:solidFill>
                <a:effectLst/>
                <a:latin typeface="Arial" panose="020B0604020202020204" pitchFamily="34" charset="0"/>
              </a:rPr>
              <a:t>đã</a:t>
            </a:r>
            <a:r>
              <a:rPr lang="vi-VN" sz="4900" b="1" i="0" dirty="0">
                <a:solidFill>
                  <a:srgbClr val="515151"/>
                </a:solidFill>
                <a:effectLst/>
                <a:latin typeface="Arial" panose="020B0604020202020204" pitchFamily="34" charset="0"/>
              </a:rPr>
              <a:t> </a:t>
            </a:r>
            <a:r>
              <a:rPr lang="vi-VN" sz="4900" b="1" i="0" dirty="0" err="1">
                <a:solidFill>
                  <a:srgbClr val="515151"/>
                </a:solidFill>
                <a:effectLst/>
                <a:latin typeface="Arial" panose="020B0604020202020204" pitchFamily="34" charset="0"/>
              </a:rPr>
              <a:t>diễn</a:t>
            </a:r>
            <a:r>
              <a:rPr lang="vi-VN" sz="4900" b="1" i="0" dirty="0">
                <a:solidFill>
                  <a:srgbClr val="515151"/>
                </a:solidFill>
                <a:effectLst/>
                <a:latin typeface="Arial" panose="020B0604020202020204" pitchFamily="34" charset="0"/>
              </a:rPr>
              <a:t> ra như </a:t>
            </a:r>
            <a:r>
              <a:rPr lang="vi-VN" sz="4900" b="1" i="0" dirty="0" err="1">
                <a:solidFill>
                  <a:srgbClr val="515151"/>
                </a:solidFill>
                <a:effectLst/>
                <a:latin typeface="Arial" panose="020B0604020202020204" pitchFamily="34" charset="0"/>
              </a:rPr>
              <a:t>thế</a:t>
            </a:r>
            <a:r>
              <a:rPr lang="vi-VN" sz="4900" b="1" i="0" dirty="0">
                <a:solidFill>
                  <a:srgbClr val="515151"/>
                </a:solidFill>
                <a:effectLst/>
                <a:latin typeface="Arial" panose="020B0604020202020204" pitchFamily="34" charset="0"/>
              </a:rPr>
              <a:t> </a:t>
            </a:r>
            <a:r>
              <a:rPr lang="vi-VN" sz="4900" b="1" i="0" dirty="0" err="1">
                <a:solidFill>
                  <a:srgbClr val="515151"/>
                </a:solidFill>
                <a:effectLst/>
                <a:latin typeface="Arial" panose="020B0604020202020204" pitchFamily="34" charset="0"/>
              </a:rPr>
              <a:t>nào</a:t>
            </a:r>
            <a:r>
              <a:rPr lang="vi-VN" sz="4900" b="1" i="0" dirty="0">
                <a:solidFill>
                  <a:srgbClr val="515151"/>
                </a:solidFill>
                <a:effectLst/>
                <a:latin typeface="Arial" panose="020B0604020202020204" pitchFamily="34" charset="0"/>
              </a:rPr>
              <a:t> ?</a:t>
            </a:r>
            <a:endParaRPr lang="vi-VN" sz="4900" b="0" i="0" dirty="0">
              <a:solidFill>
                <a:srgbClr val="515151"/>
              </a:solidFill>
              <a:effectLst/>
              <a:latin typeface="Arial" panose="020B0604020202020204" pitchFamily="34" charset="0"/>
            </a:endParaRPr>
          </a:p>
        </p:txBody>
      </p:sp>
      <p:sp>
        <p:nvSpPr>
          <p:cNvPr id="7" name="Hộp Văn bản 6">
            <a:extLst>
              <a:ext uri="{FF2B5EF4-FFF2-40B4-BE49-F238E27FC236}">
                <a16:creationId xmlns:a16="http://schemas.microsoft.com/office/drawing/2014/main" xmlns="" id="{26D22F95-D25B-48E3-9EF1-CB212C8EF513}"/>
              </a:ext>
            </a:extLst>
          </p:cNvPr>
          <p:cNvSpPr txBox="1"/>
          <p:nvPr/>
        </p:nvSpPr>
        <p:spPr>
          <a:xfrm>
            <a:off x="197527" y="2520402"/>
            <a:ext cx="11796945" cy="3831818"/>
          </a:xfrm>
          <a:prstGeom prst="rect">
            <a:avLst/>
          </a:prstGeom>
          <a:noFill/>
        </p:spPr>
        <p:txBody>
          <a:bodyPr wrap="square">
            <a:spAutoFit/>
          </a:bodyPr>
          <a:lstStyle/>
          <a:p>
            <a:r>
              <a:rPr lang="vi-VN" sz="2700" dirty="0"/>
              <a:t>- Khi </a:t>
            </a:r>
            <a:r>
              <a:rPr lang="vi-VN" sz="2700" dirty="0" err="1"/>
              <a:t>đất</a:t>
            </a:r>
            <a:r>
              <a:rPr lang="vi-VN" sz="2700" dirty="0"/>
              <a:t> </a:t>
            </a:r>
            <a:r>
              <a:rPr lang="vi-VN" sz="2700" dirty="0" err="1"/>
              <a:t>nước</a:t>
            </a:r>
            <a:r>
              <a:rPr lang="vi-VN" sz="2700" dirty="0"/>
              <a:t> </a:t>
            </a:r>
            <a:r>
              <a:rPr lang="vi-VN" sz="2700" dirty="0" err="1"/>
              <a:t>đã</a:t>
            </a:r>
            <a:r>
              <a:rPr lang="vi-VN" sz="2700" dirty="0"/>
              <a:t> thanh </a:t>
            </a:r>
            <a:r>
              <a:rPr lang="vi-VN" sz="2700" dirty="0" err="1"/>
              <a:t>bình</a:t>
            </a:r>
            <a:r>
              <a:rPr lang="vi-VN" sz="2700" dirty="0"/>
              <a:t>, Lê </a:t>
            </a:r>
            <a:r>
              <a:rPr lang="vi-VN" sz="2700" dirty="0" err="1"/>
              <a:t>Lợi</a:t>
            </a:r>
            <a:r>
              <a:rPr lang="vi-VN" sz="2700" dirty="0"/>
              <a:t> </a:t>
            </a:r>
            <a:r>
              <a:rPr lang="vi-VN" sz="2700" dirty="0" err="1"/>
              <a:t>đã</a:t>
            </a:r>
            <a:r>
              <a:rPr lang="vi-VN" sz="2700" dirty="0"/>
              <a:t> lên ngôi vua </a:t>
            </a:r>
            <a:r>
              <a:rPr lang="vi-VN" sz="2700" dirty="0" err="1"/>
              <a:t>và</a:t>
            </a:r>
            <a:r>
              <a:rPr lang="vi-VN" sz="2700" dirty="0"/>
              <a:t> </a:t>
            </a:r>
            <a:r>
              <a:rPr lang="vi-VN" sz="2700" dirty="0" err="1"/>
              <a:t>dời</a:t>
            </a:r>
            <a:r>
              <a:rPr lang="vi-VN" sz="2700" dirty="0"/>
              <a:t> đô </a:t>
            </a:r>
            <a:r>
              <a:rPr lang="vi-VN" sz="2700" dirty="0" err="1"/>
              <a:t>về</a:t>
            </a:r>
            <a:r>
              <a:rPr lang="vi-VN" sz="2700" dirty="0"/>
              <a:t> Thăng Long </a:t>
            </a:r>
            <a:r>
              <a:rPr lang="vi-VN" sz="2700" dirty="0" err="1"/>
              <a:t>thì</a:t>
            </a:r>
            <a:r>
              <a:rPr lang="vi-VN" sz="2700" dirty="0"/>
              <a:t> Long Quân </a:t>
            </a:r>
            <a:r>
              <a:rPr lang="vi-VN" sz="2700" dirty="0" err="1"/>
              <a:t>đòi</a:t>
            </a:r>
            <a:r>
              <a:rPr lang="vi-VN" sz="2700" dirty="0"/>
              <a:t> </a:t>
            </a:r>
            <a:r>
              <a:rPr lang="vi-VN" sz="2700" dirty="0" err="1"/>
              <a:t>lại</a:t>
            </a:r>
            <a:r>
              <a:rPr lang="vi-VN" sz="2700" dirty="0"/>
              <a:t> gươm.</a:t>
            </a:r>
          </a:p>
          <a:p>
            <a:r>
              <a:rPr lang="vi-VN" sz="2700" dirty="0"/>
              <a:t>- </a:t>
            </a:r>
            <a:r>
              <a:rPr lang="vi-VN" sz="2700" dirty="0" err="1"/>
              <a:t>Cảnh</a:t>
            </a:r>
            <a:r>
              <a:rPr lang="vi-VN" sz="2700" dirty="0"/>
              <a:t> </a:t>
            </a:r>
            <a:r>
              <a:rPr lang="vi-VN" sz="2700" dirty="0" err="1"/>
              <a:t>đòi</a:t>
            </a:r>
            <a:r>
              <a:rPr lang="vi-VN" sz="2700" dirty="0"/>
              <a:t> gươm </a:t>
            </a:r>
            <a:r>
              <a:rPr lang="vi-VN" sz="2700" dirty="0" err="1"/>
              <a:t>và</a:t>
            </a:r>
            <a:r>
              <a:rPr lang="vi-VN" sz="2700" dirty="0"/>
              <a:t> </a:t>
            </a:r>
            <a:r>
              <a:rPr lang="vi-VN" sz="2700" dirty="0" err="1"/>
              <a:t>trả</a:t>
            </a:r>
            <a:r>
              <a:rPr lang="vi-VN" sz="2700" dirty="0"/>
              <a:t> gươm </a:t>
            </a:r>
            <a:r>
              <a:rPr lang="vi-VN" sz="2700" dirty="0" err="1"/>
              <a:t>diễn</a:t>
            </a:r>
            <a:r>
              <a:rPr lang="vi-VN" sz="2700" dirty="0"/>
              <a:t> ra trên </a:t>
            </a:r>
            <a:r>
              <a:rPr lang="vi-VN" sz="2700" dirty="0" err="1"/>
              <a:t>hồ</a:t>
            </a:r>
            <a:r>
              <a:rPr lang="vi-VN" sz="2700" dirty="0"/>
              <a:t> </a:t>
            </a:r>
            <a:r>
              <a:rPr lang="vi-VN" sz="2700" dirty="0" err="1"/>
              <a:t>Tả</a:t>
            </a:r>
            <a:r>
              <a:rPr lang="vi-VN" sz="2700" dirty="0"/>
              <a:t> </a:t>
            </a:r>
            <a:r>
              <a:rPr lang="vi-VN" sz="2700" dirty="0" err="1"/>
              <a:t>Vọng</a:t>
            </a:r>
            <a:r>
              <a:rPr lang="vi-VN" sz="2700" dirty="0"/>
              <a:t> :</a:t>
            </a:r>
          </a:p>
          <a:p>
            <a:r>
              <a:rPr lang="vi-VN" sz="2700" dirty="0"/>
              <a:t>+ </a:t>
            </a:r>
            <a:r>
              <a:rPr lang="vi-VN" sz="2700" dirty="0" err="1"/>
              <a:t>Nhà</a:t>
            </a:r>
            <a:r>
              <a:rPr lang="vi-VN" sz="2700" dirty="0"/>
              <a:t> vua </a:t>
            </a:r>
            <a:r>
              <a:rPr lang="vi-VN" sz="2700" dirty="0" err="1"/>
              <a:t>ngự</a:t>
            </a:r>
            <a:r>
              <a:rPr lang="vi-VN" sz="2700" dirty="0"/>
              <a:t> </a:t>
            </a:r>
            <a:r>
              <a:rPr lang="vi-VN" sz="2700" dirty="0" err="1"/>
              <a:t>thuyền</a:t>
            </a:r>
            <a:r>
              <a:rPr lang="vi-VN" sz="2700" dirty="0"/>
              <a:t> </a:t>
            </a:r>
            <a:r>
              <a:rPr lang="vi-VN" sz="2700" dirty="0" err="1"/>
              <a:t>rồng</a:t>
            </a:r>
            <a:r>
              <a:rPr lang="vi-VN" sz="2700" dirty="0"/>
              <a:t> </a:t>
            </a:r>
            <a:r>
              <a:rPr lang="vi-VN" sz="2700" dirty="0" err="1"/>
              <a:t>dạo</a:t>
            </a:r>
            <a:r>
              <a:rPr lang="vi-VN" sz="2700" dirty="0"/>
              <a:t> chơi trên </a:t>
            </a:r>
            <a:r>
              <a:rPr lang="vi-VN" sz="2700" dirty="0" err="1"/>
              <a:t>hồ</a:t>
            </a:r>
            <a:r>
              <a:rPr lang="vi-VN" sz="2700" dirty="0"/>
              <a:t>, Long Quân sai </a:t>
            </a:r>
            <a:r>
              <a:rPr lang="vi-VN" sz="2700" dirty="0" err="1"/>
              <a:t>Rùa</a:t>
            </a:r>
            <a:r>
              <a:rPr lang="vi-VN" sz="2700" dirty="0"/>
              <a:t> </a:t>
            </a:r>
            <a:r>
              <a:rPr lang="vi-VN" sz="2700" dirty="0" err="1"/>
              <a:t>Vàng</a:t>
            </a:r>
            <a:r>
              <a:rPr lang="vi-VN" sz="2700" dirty="0"/>
              <a:t> lên </a:t>
            </a:r>
            <a:r>
              <a:rPr lang="vi-VN" sz="2700" dirty="0" err="1"/>
              <a:t>đòi</a:t>
            </a:r>
            <a:r>
              <a:rPr lang="vi-VN" sz="2700" dirty="0"/>
              <a:t> </a:t>
            </a:r>
            <a:r>
              <a:rPr lang="vi-VN" sz="2700" dirty="0" err="1"/>
              <a:t>lại</a:t>
            </a:r>
            <a:r>
              <a:rPr lang="vi-VN" sz="2700" dirty="0"/>
              <a:t> gươm.</a:t>
            </a:r>
          </a:p>
          <a:p>
            <a:r>
              <a:rPr lang="vi-VN" sz="2700" dirty="0"/>
              <a:t>+ Khi </a:t>
            </a:r>
            <a:r>
              <a:rPr lang="vi-VN" sz="2700" dirty="0" err="1"/>
              <a:t>Rùa</a:t>
            </a:r>
            <a:r>
              <a:rPr lang="vi-VN" sz="2700" dirty="0"/>
              <a:t> </a:t>
            </a:r>
            <a:r>
              <a:rPr lang="vi-VN" sz="2700" dirty="0" err="1"/>
              <a:t>Vàng</a:t>
            </a:r>
            <a:r>
              <a:rPr lang="vi-VN" sz="2700" dirty="0"/>
              <a:t> nhô lên, vua </a:t>
            </a:r>
            <a:r>
              <a:rPr lang="vi-VN" sz="2700" dirty="0" err="1"/>
              <a:t>thấy</a:t>
            </a:r>
            <a:r>
              <a:rPr lang="vi-VN" sz="2700" dirty="0"/>
              <a:t> </a:t>
            </a:r>
            <a:r>
              <a:rPr lang="vi-VN" sz="2700" dirty="0" err="1"/>
              <a:t>lưỡi</a:t>
            </a:r>
            <a:r>
              <a:rPr lang="vi-VN" sz="2700" dirty="0"/>
              <a:t> gươm </a:t>
            </a:r>
            <a:r>
              <a:rPr lang="vi-VN" sz="2700" dirty="0" err="1"/>
              <a:t>thần</a:t>
            </a:r>
            <a:r>
              <a:rPr lang="vi-VN" sz="2700" dirty="0"/>
              <a:t> đeo bên </a:t>
            </a:r>
            <a:r>
              <a:rPr lang="vi-VN" sz="2700" dirty="0" err="1"/>
              <a:t>người</a:t>
            </a:r>
            <a:r>
              <a:rPr lang="vi-VN" sz="2700" dirty="0"/>
              <a:t> </a:t>
            </a:r>
            <a:r>
              <a:rPr lang="vi-VN" sz="2700" dirty="0" err="1"/>
              <a:t>động</a:t>
            </a:r>
            <a:r>
              <a:rPr lang="vi-VN" sz="2700" dirty="0"/>
              <a:t> </a:t>
            </a:r>
            <a:r>
              <a:rPr lang="vi-VN" sz="2700" dirty="0" err="1"/>
              <a:t>đậy</a:t>
            </a:r>
            <a:r>
              <a:rPr lang="vi-VN" sz="2700" dirty="0"/>
              <a:t>. </a:t>
            </a:r>
            <a:r>
              <a:rPr lang="vi-VN" sz="2700" dirty="0" err="1"/>
              <a:t>Rùa</a:t>
            </a:r>
            <a:r>
              <a:rPr lang="vi-VN" sz="2700" dirty="0"/>
              <a:t> </a:t>
            </a:r>
            <a:r>
              <a:rPr lang="vi-VN" sz="2700" dirty="0" err="1"/>
              <a:t>nói</a:t>
            </a:r>
            <a:r>
              <a:rPr lang="vi-VN" sz="2700" dirty="0"/>
              <a:t> </a:t>
            </a:r>
            <a:r>
              <a:rPr lang="vi-VN" sz="2700" dirty="0" err="1"/>
              <a:t>tiếng</a:t>
            </a:r>
            <a:r>
              <a:rPr lang="vi-VN" sz="2700" dirty="0"/>
              <a:t> </a:t>
            </a:r>
            <a:r>
              <a:rPr lang="vi-VN" sz="2700" dirty="0" err="1"/>
              <a:t>người</a:t>
            </a:r>
            <a:r>
              <a:rPr lang="vi-VN" sz="2700" dirty="0"/>
              <a:t> : "Xin </a:t>
            </a:r>
            <a:r>
              <a:rPr lang="vi-VN" sz="2700" dirty="0" err="1"/>
              <a:t>bệ</a:t>
            </a:r>
            <a:r>
              <a:rPr lang="vi-VN" sz="2700" dirty="0"/>
              <a:t> </a:t>
            </a:r>
            <a:r>
              <a:rPr lang="vi-VN" sz="2700" dirty="0" err="1"/>
              <a:t>hạ</a:t>
            </a:r>
            <a:r>
              <a:rPr lang="vi-VN" sz="2700" dirty="0"/>
              <a:t> </a:t>
            </a:r>
            <a:r>
              <a:rPr lang="vi-VN" sz="2700" dirty="0" err="1"/>
              <a:t>hoàn</a:t>
            </a:r>
            <a:r>
              <a:rPr lang="vi-VN" sz="2700" dirty="0"/>
              <a:t> gươm </a:t>
            </a:r>
            <a:r>
              <a:rPr lang="vi-VN" sz="2700" dirty="0" err="1"/>
              <a:t>lại</a:t>
            </a:r>
            <a:r>
              <a:rPr lang="vi-VN" sz="2700" dirty="0"/>
              <a:t> cho Long Quân". </a:t>
            </a:r>
            <a:r>
              <a:rPr lang="vi-VN" sz="2700" dirty="0" err="1"/>
              <a:t>Nhà</a:t>
            </a:r>
            <a:r>
              <a:rPr lang="vi-VN" sz="2700" dirty="0"/>
              <a:t> vua </a:t>
            </a:r>
            <a:r>
              <a:rPr lang="vi-VN" sz="2700" dirty="0" err="1"/>
              <a:t>trả</a:t>
            </a:r>
            <a:r>
              <a:rPr lang="vi-VN" sz="2700" dirty="0"/>
              <a:t> gươm, </a:t>
            </a:r>
            <a:r>
              <a:rPr lang="vi-VN" sz="2700" dirty="0" err="1"/>
              <a:t>Rùa</a:t>
            </a:r>
            <a:r>
              <a:rPr lang="vi-VN" sz="2700" dirty="0"/>
              <a:t> </a:t>
            </a:r>
            <a:r>
              <a:rPr lang="vi-VN" sz="2700" dirty="0" err="1"/>
              <a:t>Vàng</a:t>
            </a:r>
            <a:r>
              <a:rPr lang="vi-VN" sz="2700" dirty="0"/>
              <a:t> </a:t>
            </a:r>
            <a:r>
              <a:rPr lang="vi-VN" sz="2700" dirty="0" err="1"/>
              <a:t>đớp</a:t>
            </a:r>
            <a:r>
              <a:rPr lang="vi-VN" sz="2700" dirty="0"/>
              <a:t> </a:t>
            </a:r>
            <a:r>
              <a:rPr lang="vi-VN" sz="2700" dirty="0" err="1"/>
              <a:t>lấy</a:t>
            </a:r>
            <a:r>
              <a:rPr lang="vi-VN" sz="2700" dirty="0"/>
              <a:t> </a:t>
            </a:r>
            <a:r>
              <a:rPr lang="vi-VN" sz="2700" dirty="0" err="1"/>
              <a:t>lặn</a:t>
            </a:r>
            <a:r>
              <a:rPr lang="vi-VN" sz="2700" dirty="0"/>
              <a:t> </a:t>
            </a:r>
            <a:r>
              <a:rPr lang="vi-VN" sz="2700" dirty="0" err="1"/>
              <a:t>xuống</a:t>
            </a:r>
            <a:r>
              <a:rPr lang="vi-VN" sz="2700" dirty="0"/>
              <a:t> </a:t>
            </a:r>
            <a:r>
              <a:rPr lang="vi-VN" sz="2700" dirty="0" err="1"/>
              <a:t>nước</a:t>
            </a:r>
            <a:r>
              <a:rPr lang="vi-VN" sz="2700" dirty="0"/>
              <a:t>. "Gươm </a:t>
            </a:r>
            <a:r>
              <a:rPr lang="vi-VN" sz="2700" dirty="0" err="1"/>
              <a:t>và</a:t>
            </a:r>
            <a:r>
              <a:rPr lang="vi-VN" sz="2700" dirty="0"/>
              <a:t> </a:t>
            </a:r>
            <a:r>
              <a:rPr lang="vi-VN" sz="2700" dirty="0" err="1"/>
              <a:t>rùa</a:t>
            </a:r>
            <a:r>
              <a:rPr lang="vi-VN" sz="2700" dirty="0"/>
              <a:t> </a:t>
            </a:r>
            <a:r>
              <a:rPr lang="vi-VN" sz="2700" dirty="0" err="1"/>
              <a:t>đã</a:t>
            </a:r>
            <a:r>
              <a:rPr lang="vi-VN" sz="2700" dirty="0"/>
              <a:t> </a:t>
            </a:r>
            <a:r>
              <a:rPr lang="vi-VN" sz="2700" dirty="0" err="1"/>
              <a:t>chìm</a:t>
            </a:r>
            <a:r>
              <a:rPr lang="vi-VN" sz="2700" dirty="0"/>
              <a:t> </a:t>
            </a:r>
            <a:r>
              <a:rPr lang="vi-VN" sz="2700" dirty="0" err="1"/>
              <a:t>đáy</a:t>
            </a:r>
            <a:r>
              <a:rPr lang="vi-VN" sz="2700" dirty="0"/>
              <a:t> </a:t>
            </a:r>
            <a:r>
              <a:rPr lang="vi-VN" sz="2700" dirty="0" err="1"/>
              <a:t>nước</a:t>
            </a:r>
            <a:r>
              <a:rPr lang="vi-VN" sz="2700" dirty="0"/>
              <a:t>, </a:t>
            </a:r>
            <a:r>
              <a:rPr lang="vi-VN" sz="2700" dirty="0" err="1"/>
              <a:t>người</a:t>
            </a:r>
            <a:r>
              <a:rPr lang="vi-VN" sz="2700" dirty="0"/>
              <a:t> ta </a:t>
            </a:r>
            <a:r>
              <a:rPr lang="vi-VN" sz="2700" dirty="0" err="1"/>
              <a:t>vần</a:t>
            </a:r>
            <a:r>
              <a:rPr lang="vi-VN" sz="2700" dirty="0"/>
              <a:t> </a:t>
            </a:r>
            <a:r>
              <a:rPr lang="vi-VN" sz="2700" dirty="0" err="1"/>
              <a:t>thấy</a:t>
            </a:r>
            <a:r>
              <a:rPr lang="vi-VN" sz="2700" dirty="0"/>
              <a:t> </a:t>
            </a:r>
            <a:r>
              <a:rPr lang="vi-VN" sz="2700" dirty="0" err="1"/>
              <a:t>vật</a:t>
            </a:r>
            <a:r>
              <a:rPr lang="vi-VN" sz="2700" dirty="0"/>
              <a:t> </a:t>
            </a:r>
            <a:r>
              <a:rPr lang="vi-VN" sz="2700" dirty="0" err="1"/>
              <a:t>gì</a:t>
            </a:r>
            <a:r>
              <a:rPr lang="vi-VN" sz="2700" dirty="0"/>
              <a:t> </a:t>
            </a:r>
            <a:r>
              <a:rPr lang="vi-VN" sz="2700" dirty="0" err="1"/>
              <a:t>sáng</a:t>
            </a:r>
            <a:r>
              <a:rPr lang="vi-VN" sz="2700" dirty="0"/>
              <a:t> le </a:t>
            </a:r>
            <a:r>
              <a:rPr lang="vi-VN" sz="2700" dirty="0" err="1"/>
              <a:t>lói</a:t>
            </a:r>
            <a:r>
              <a:rPr lang="vi-VN" sz="2700" dirty="0"/>
              <a:t> </a:t>
            </a:r>
            <a:r>
              <a:rPr lang="vi-VN" sz="2700" dirty="0" err="1"/>
              <a:t>dưới</a:t>
            </a:r>
            <a:r>
              <a:rPr lang="vi-VN" sz="2700" dirty="0"/>
              <a:t> </a:t>
            </a:r>
            <a:r>
              <a:rPr lang="vi-VN" sz="2700" dirty="0" err="1"/>
              <a:t>mặt</a:t>
            </a:r>
            <a:r>
              <a:rPr lang="vi-VN" sz="2700" dirty="0"/>
              <a:t> </a:t>
            </a:r>
            <a:r>
              <a:rPr lang="vi-VN" sz="2700" dirty="0" err="1"/>
              <a:t>hồ</a:t>
            </a:r>
            <a:r>
              <a:rPr lang="vi-VN" sz="2700" dirty="0"/>
              <a:t> xanh"</a:t>
            </a:r>
          </a:p>
        </p:txBody>
      </p:sp>
    </p:spTree>
    <p:extLst>
      <p:ext uri="{BB962C8B-B14F-4D97-AF65-F5344CB8AC3E}">
        <p14:creationId xmlns:p14="http://schemas.microsoft.com/office/powerpoint/2010/main" val="211671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C815B98E-2C43-4834-AF99-23630BD46314}"/>
              </a:ext>
            </a:extLst>
          </p:cNvPr>
          <p:cNvSpPr txBox="1"/>
          <p:nvPr/>
        </p:nvSpPr>
        <p:spPr>
          <a:xfrm>
            <a:off x="233039" y="87855"/>
            <a:ext cx="10349144" cy="1631216"/>
          </a:xfrm>
          <a:prstGeom prst="rect">
            <a:avLst/>
          </a:prstGeom>
          <a:noFill/>
        </p:spPr>
        <p:txBody>
          <a:bodyPr wrap="square">
            <a:spAutoFit/>
          </a:bodyPr>
          <a:lstStyle/>
          <a:p>
            <a:r>
              <a:rPr lang="vi-VN" sz="4100" dirty="0"/>
              <a:t>Câu 5 : Thảo luận: ý nghĩa của truyện </a:t>
            </a:r>
            <a:r>
              <a:rPr lang="vi-VN" sz="4100" dirty="0" smtClean="0"/>
              <a:t>“Sự </a:t>
            </a:r>
            <a:r>
              <a:rPr lang="vi-VN" sz="4100" dirty="0"/>
              <a:t>tích Hồ </a:t>
            </a:r>
            <a:r>
              <a:rPr lang="vi-VN" sz="4100" dirty="0" smtClean="0"/>
              <a:t>Gươm”.</a:t>
            </a:r>
            <a:endParaRPr lang="vi-VN" sz="4100" dirty="0"/>
          </a:p>
          <a:p>
            <a:endParaRPr lang="vi-VN" dirty="0"/>
          </a:p>
        </p:txBody>
      </p:sp>
      <p:sp>
        <p:nvSpPr>
          <p:cNvPr id="8" name="Hộp Văn bản 7">
            <a:extLst>
              <a:ext uri="{FF2B5EF4-FFF2-40B4-BE49-F238E27FC236}">
                <a16:creationId xmlns:a16="http://schemas.microsoft.com/office/drawing/2014/main" xmlns="" id="{89EB4340-0B70-4166-B0BC-DAAFEE5084ED}"/>
              </a:ext>
            </a:extLst>
          </p:cNvPr>
          <p:cNvSpPr txBox="1"/>
          <p:nvPr/>
        </p:nvSpPr>
        <p:spPr>
          <a:xfrm>
            <a:off x="375082" y="1719071"/>
            <a:ext cx="9816484" cy="4616648"/>
          </a:xfrm>
          <a:prstGeom prst="rect">
            <a:avLst/>
          </a:prstGeom>
          <a:noFill/>
        </p:spPr>
        <p:txBody>
          <a:bodyPr wrap="square">
            <a:spAutoFit/>
          </a:bodyPr>
          <a:lstStyle/>
          <a:p>
            <a:pPr algn="l"/>
            <a:r>
              <a:rPr lang="vi-VN" sz="4200" b="1" i="0" dirty="0" err="1">
                <a:solidFill>
                  <a:srgbClr val="000000"/>
                </a:solidFill>
                <a:effectLst/>
                <a:latin typeface="OpenSans"/>
              </a:rPr>
              <a:t>Trả</a:t>
            </a:r>
            <a:r>
              <a:rPr lang="vi-VN" sz="4200" b="1" i="0" dirty="0">
                <a:solidFill>
                  <a:srgbClr val="000000"/>
                </a:solidFill>
                <a:effectLst/>
                <a:latin typeface="OpenSans"/>
              </a:rPr>
              <a:t> </a:t>
            </a:r>
            <a:r>
              <a:rPr lang="vi-VN" sz="4200" b="1" i="0" dirty="0" err="1">
                <a:solidFill>
                  <a:srgbClr val="000000"/>
                </a:solidFill>
                <a:effectLst/>
                <a:latin typeface="OpenSans"/>
              </a:rPr>
              <a:t>lời</a:t>
            </a:r>
            <a:r>
              <a:rPr lang="vi-VN" sz="4200" b="1" i="0" dirty="0">
                <a:solidFill>
                  <a:srgbClr val="000000"/>
                </a:solidFill>
                <a:effectLst/>
                <a:latin typeface="OpenSans"/>
              </a:rPr>
              <a:t>:</a:t>
            </a:r>
            <a:endParaRPr lang="vi-VN" sz="4200" b="0" i="0" dirty="0">
              <a:solidFill>
                <a:srgbClr val="000000"/>
              </a:solidFill>
              <a:effectLst/>
              <a:latin typeface="OpenSans"/>
            </a:endParaRPr>
          </a:p>
          <a:p>
            <a:pPr algn="l"/>
            <a:r>
              <a:rPr lang="vi-VN" sz="4200" b="0" i="0" dirty="0" err="1">
                <a:solidFill>
                  <a:srgbClr val="000000"/>
                </a:solidFill>
                <a:effectLst/>
                <a:latin typeface="OpenSans"/>
              </a:rPr>
              <a:t>Truyện</a:t>
            </a:r>
            <a:r>
              <a:rPr lang="vi-VN" sz="4200" b="0" i="0" dirty="0">
                <a:solidFill>
                  <a:srgbClr val="000000"/>
                </a:solidFill>
                <a:effectLst/>
                <a:latin typeface="OpenSans"/>
              </a:rPr>
              <a:t> </a:t>
            </a:r>
            <a:r>
              <a:rPr lang="vi-VN" sz="4200" b="0" i="0" dirty="0" err="1">
                <a:solidFill>
                  <a:srgbClr val="000000"/>
                </a:solidFill>
                <a:effectLst/>
                <a:latin typeface="OpenSans"/>
              </a:rPr>
              <a:t>có</a:t>
            </a:r>
            <a:r>
              <a:rPr lang="vi-VN" sz="4200" b="0" i="0" dirty="0">
                <a:solidFill>
                  <a:srgbClr val="000000"/>
                </a:solidFill>
                <a:effectLst/>
                <a:latin typeface="OpenSans"/>
              </a:rPr>
              <a:t> </a:t>
            </a:r>
            <a:r>
              <a:rPr lang="vi-VN" sz="4200" b="0" i="0" dirty="0" err="1">
                <a:solidFill>
                  <a:srgbClr val="000000"/>
                </a:solidFill>
                <a:effectLst/>
                <a:latin typeface="OpenSans"/>
              </a:rPr>
              <a:t>những</a:t>
            </a:r>
            <a:r>
              <a:rPr lang="vi-VN" sz="4200" b="0" i="0" dirty="0">
                <a:solidFill>
                  <a:srgbClr val="000000"/>
                </a:solidFill>
                <a:effectLst/>
                <a:latin typeface="OpenSans"/>
              </a:rPr>
              <a:t> ý </a:t>
            </a:r>
            <a:r>
              <a:rPr lang="vi-VN" sz="4200" b="0" i="0" dirty="0" err="1">
                <a:solidFill>
                  <a:srgbClr val="000000"/>
                </a:solidFill>
                <a:effectLst/>
                <a:latin typeface="OpenSans"/>
              </a:rPr>
              <a:t>nghĩa</a:t>
            </a:r>
            <a:r>
              <a:rPr lang="vi-VN" sz="4200" b="0" i="0" dirty="0">
                <a:solidFill>
                  <a:srgbClr val="000000"/>
                </a:solidFill>
                <a:effectLst/>
                <a:latin typeface="OpenSans"/>
              </a:rPr>
              <a:t> sau:</a:t>
            </a:r>
          </a:p>
          <a:p>
            <a:pPr algn="l"/>
            <a:r>
              <a:rPr lang="vi-VN" sz="4200" b="0" i="0" dirty="0">
                <a:solidFill>
                  <a:srgbClr val="000000"/>
                </a:solidFill>
                <a:effectLst/>
                <a:latin typeface="OpenSans"/>
              </a:rPr>
              <a:t>-  Ca </a:t>
            </a:r>
            <a:r>
              <a:rPr lang="vi-VN" sz="4200" b="0" i="0" dirty="0" err="1">
                <a:solidFill>
                  <a:srgbClr val="000000"/>
                </a:solidFill>
                <a:effectLst/>
                <a:latin typeface="OpenSans"/>
              </a:rPr>
              <a:t>ngợi</a:t>
            </a:r>
            <a:r>
              <a:rPr lang="vi-VN" sz="4200" b="0" i="0" dirty="0">
                <a:solidFill>
                  <a:srgbClr val="000000"/>
                </a:solidFill>
                <a:effectLst/>
                <a:latin typeface="OpenSans"/>
              </a:rPr>
              <a:t> </a:t>
            </a:r>
            <a:r>
              <a:rPr lang="vi-VN" sz="4200" b="0" i="0" dirty="0" err="1">
                <a:solidFill>
                  <a:srgbClr val="000000"/>
                </a:solidFill>
                <a:effectLst/>
                <a:latin typeface="OpenSans"/>
              </a:rPr>
              <a:t>tính</a:t>
            </a:r>
            <a:r>
              <a:rPr lang="vi-VN" sz="4200" b="0" i="0" dirty="0">
                <a:solidFill>
                  <a:srgbClr val="000000"/>
                </a:solidFill>
                <a:effectLst/>
                <a:latin typeface="OpenSans"/>
              </a:rPr>
              <a:t> nhân dân, </a:t>
            </a:r>
            <a:r>
              <a:rPr lang="vi-VN" sz="4200" b="0" i="0" dirty="0" err="1">
                <a:solidFill>
                  <a:srgbClr val="000000"/>
                </a:solidFill>
                <a:effectLst/>
                <a:latin typeface="OpenSans"/>
              </a:rPr>
              <a:t>toàn</a:t>
            </a:r>
            <a:r>
              <a:rPr lang="vi-VN" sz="4200" b="0" i="0" dirty="0">
                <a:solidFill>
                  <a:srgbClr val="000000"/>
                </a:solidFill>
                <a:effectLst/>
                <a:latin typeface="OpenSans"/>
              </a:rPr>
              <a:t> dân </a:t>
            </a:r>
            <a:r>
              <a:rPr lang="vi-VN" sz="4200" b="0" i="0" dirty="0" err="1">
                <a:solidFill>
                  <a:srgbClr val="000000"/>
                </a:solidFill>
                <a:effectLst/>
                <a:latin typeface="OpenSans"/>
              </a:rPr>
              <a:t>và</a:t>
            </a:r>
            <a:r>
              <a:rPr lang="vi-VN" sz="4200" b="0" i="0" dirty="0">
                <a:solidFill>
                  <a:srgbClr val="000000"/>
                </a:solidFill>
                <a:effectLst/>
                <a:latin typeface="OpenSans"/>
              </a:rPr>
              <a:t> </a:t>
            </a:r>
            <a:r>
              <a:rPr lang="vi-VN" sz="4200" b="0" i="0" dirty="0" err="1">
                <a:solidFill>
                  <a:srgbClr val="000000"/>
                </a:solidFill>
                <a:effectLst/>
                <a:latin typeface="OpenSans"/>
              </a:rPr>
              <a:t>chính</a:t>
            </a:r>
            <a:r>
              <a:rPr lang="vi-VN" sz="4200" b="0" i="0" dirty="0">
                <a:solidFill>
                  <a:srgbClr val="000000"/>
                </a:solidFill>
                <a:effectLst/>
                <a:latin typeface="OpenSans"/>
              </a:rPr>
              <a:t> </a:t>
            </a:r>
            <a:r>
              <a:rPr lang="vi-VN" sz="4200" b="0" i="0" dirty="0" err="1">
                <a:solidFill>
                  <a:srgbClr val="000000"/>
                </a:solidFill>
                <a:effectLst/>
                <a:latin typeface="OpenSans"/>
              </a:rPr>
              <a:t>nghĩa</a:t>
            </a:r>
            <a:r>
              <a:rPr lang="vi-VN" sz="4200" b="0" i="0" dirty="0">
                <a:solidFill>
                  <a:srgbClr val="000000"/>
                </a:solidFill>
                <a:effectLst/>
                <a:latin typeface="OpenSans"/>
              </a:rPr>
              <a:t> </a:t>
            </a:r>
            <a:r>
              <a:rPr lang="vi-VN" sz="4200" b="0" i="0" dirty="0" err="1">
                <a:solidFill>
                  <a:srgbClr val="000000"/>
                </a:solidFill>
                <a:effectLst/>
                <a:latin typeface="OpenSans"/>
              </a:rPr>
              <a:t>của</a:t>
            </a:r>
            <a:r>
              <a:rPr lang="vi-VN" sz="4200" b="0" i="0" dirty="0">
                <a:solidFill>
                  <a:srgbClr val="000000"/>
                </a:solidFill>
                <a:effectLst/>
                <a:latin typeface="OpenSans"/>
              </a:rPr>
              <a:t> </a:t>
            </a:r>
            <a:r>
              <a:rPr lang="vi-VN" sz="4200" b="0" i="0" dirty="0" err="1">
                <a:solidFill>
                  <a:srgbClr val="000000"/>
                </a:solidFill>
                <a:effectLst/>
                <a:latin typeface="OpenSans"/>
              </a:rPr>
              <a:t>cuộc</a:t>
            </a:r>
            <a:r>
              <a:rPr lang="vi-VN" sz="4200" b="0" i="0" dirty="0">
                <a:solidFill>
                  <a:srgbClr val="000000"/>
                </a:solidFill>
                <a:effectLst/>
                <a:latin typeface="OpenSans"/>
              </a:rPr>
              <a:t> </a:t>
            </a:r>
            <a:r>
              <a:rPr lang="vi-VN" sz="4200" b="0" i="0" dirty="0" err="1">
                <a:solidFill>
                  <a:srgbClr val="000000"/>
                </a:solidFill>
                <a:effectLst/>
                <a:latin typeface="OpenSans"/>
              </a:rPr>
              <a:t>khởi</a:t>
            </a:r>
            <a:r>
              <a:rPr lang="vi-VN" sz="4200" b="0" i="0" dirty="0">
                <a:solidFill>
                  <a:srgbClr val="000000"/>
                </a:solidFill>
                <a:effectLst/>
                <a:latin typeface="OpenSans"/>
              </a:rPr>
              <a:t> </a:t>
            </a:r>
            <a:r>
              <a:rPr lang="vi-VN" sz="4200" b="0" i="0" dirty="0" err="1">
                <a:solidFill>
                  <a:srgbClr val="000000"/>
                </a:solidFill>
                <a:effectLst/>
                <a:latin typeface="OpenSans"/>
              </a:rPr>
              <a:t>nghĩa</a:t>
            </a:r>
            <a:r>
              <a:rPr lang="vi-VN" sz="4200" b="0" i="0" dirty="0">
                <a:solidFill>
                  <a:srgbClr val="000000"/>
                </a:solidFill>
                <a:effectLst/>
                <a:latin typeface="OpenSans"/>
              </a:rPr>
              <a:t> Lam Sơn.</a:t>
            </a:r>
          </a:p>
          <a:p>
            <a:pPr algn="l"/>
            <a:r>
              <a:rPr lang="vi-VN" sz="4200" b="0" i="0" dirty="0">
                <a:solidFill>
                  <a:srgbClr val="000000"/>
                </a:solidFill>
                <a:effectLst/>
                <a:latin typeface="OpenSans"/>
              </a:rPr>
              <a:t>-  </a:t>
            </a:r>
            <a:r>
              <a:rPr lang="vi-VN" sz="4200" b="0" i="0" dirty="0" err="1">
                <a:solidFill>
                  <a:srgbClr val="000000"/>
                </a:solidFill>
                <a:effectLst/>
                <a:latin typeface="OpenSans"/>
              </a:rPr>
              <a:t>Đề</a:t>
            </a:r>
            <a:r>
              <a:rPr lang="vi-VN" sz="4200" b="0" i="0" dirty="0">
                <a:solidFill>
                  <a:srgbClr val="000000"/>
                </a:solidFill>
                <a:effectLst/>
                <a:latin typeface="OpenSans"/>
              </a:rPr>
              <a:t> cao, suy tôn Lê </a:t>
            </a:r>
            <a:r>
              <a:rPr lang="vi-VN" sz="4200" b="0" i="0" dirty="0" err="1">
                <a:solidFill>
                  <a:srgbClr val="000000"/>
                </a:solidFill>
                <a:effectLst/>
                <a:latin typeface="OpenSans"/>
              </a:rPr>
              <a:t>Lợi</a:t>
            </a:r>
            <a:r>
              <a:rPr lang="vi-VN" sz="4200" b="0" i="0" dirty="0">
                <a:solidFill>
                  <a:srgbClr val="000000"/>
                </a:solidFill>
                <a:effectLst/>
                <a:latin typeface="OpenSans"/>
              </a:rPr>
              <a:t> </a:t>
            </a:r>
            <a:r>
              <a:rPr lang="vi-VN" sz="4200" b="0" i="0" dirty="0" err="1">
                <a:solidFill>
                  <a:srgbClr val="000000"/>
                </a:solidFill>
                <a:effectLst/>
                <a:latin typeface="OpenSans"/>
              </a:rPr>
              <a:t>và</a:t>
            </a:r>
            <a:r>
              <a:rPr lang="vi-VN" sz="4200" b="0" i="0" dirty="0">
                <a:solidFill>
                  <a:srgbClr val="000000"/>
                </a:solidFill>
                <a:effectLst/>
                <a:latin typeface="OpenSans"/>
              </a:rPr>
              <a:t> </a:t>
            </a:r>
            <a:r>
              <a:rPr lang="vi-VN" sz="4200" b="0" i="0" dirty="0" err="1">
                <a:solidFill>
                  <a:srgbClr val="000000"/>
                </a:solidFill>
                <a:effectLst/>
                <a:latin typeface="OpenSans"/>
              </a:rPr>
              <a:t>nhà</a:t>
            </a:r>
            <a:r>
              <a:rPr lang="vi-VN" sz="4200" b="0" i="0" dirty="0">
                <a:solidFill>
                  <a:srgbClr val="000000"/>
                </a:solidFill>
                <a:effectLst/>
                <a:latin typeface="OpenSans"/>
              </a:rPr>
              <a:t> Lê.</a:t>
            </a:r>
          </a:p>
          <a:p>
            <a:pPr algn="l"/>
            <a:r>
              <a:rPr lang="vi-VN" sz="4200" b="0" i="0" dirty="0">
                <a:solidFill>
                  <a:srgbClr val="000000"/>
                </a:solidFill>
                <a:effectLst/>
                <a:latin typeface="OpenSans"/>
              </a:rPr>
              <a:t>-  </a:t>
            </a:r>
            <a:r>
              <a:rPr lang="vi-VN" sz="4200" b="0" i="0" dirty="0" err="1">
                <a:solidFill>
                  <a:srgbClr val="000000"/>
                </a:solidFill>
                <a:effectLst/>
                <a:latin typeface="OpenSans"/>
              </a:rPr>
              <a:t>Giải</a:t>
            </a:r>
            <a:r>
              <a:rPr lang="vi-VN" sz="4200" b="0" i="0" dirty="0">
                <a:solidFill>
                  <a:srgbClr val="000000"/>
                </a:solidFill>
                <a:effectLst/>
                <a:latin typeface="OpenSans"/>
              </a:rPr>
              <a:t> </a:t>
            </a:r>
            <a:r>
              <a:rPr lang="vi-VN" sz="4200" b="0" i="0" dirty="0" err="1">
                <a:solidFill>
                  <a:srgbClr val="000000"/>
                </a:solidFill>
                <a:effectLst/>
                <a:latin typeface="OpenSans"/>
              </a:rPr>
              <a:t>thích</a:t>
            </a:r>
            <a:r>
              <a:rPr lang="vi-VN" sz="4200" b="0" i="0" dirty="0">
                <a:solidFill>
                  <a:srgbClr val="000000"/>
                </a:solidFill>
                <a:effectLst/>
                <a:latin typeface="OpenSans"/>
              </a:rPr>
              <a:t> </a:t>
            </a:r>
            <a:r>
              <a:rPr lang="vi-VN" sz="4200" b="0" i="0" dirty="0" err="1">
                <a:solidFill>
                  <a:srgbClr val="000000"/>
                </a:solidFill>
                <a:effectLst/>
                <a:latin typeface="OpenSans"/>
              </a:rPr>
              <a:t>nguồn</a:t>
            </a:r>
            <a:r>
              <a:rPr lang="vi-VN" sz="4200" b="0" i="0" dirty="0">
                <a:solidFill>
                  <a:srgbClr val="000000"/>
                </a:solidFill>
                <a:effectLst/>
                <a:latin typeface="OpenSans"/>
              </a:rPr>
              <a:t> </a:t>
            </a:r>
            <a:r>
              <a:rPr lang="vi-VN" sz="4200" b="0" i="0" dirty="0" err="1">
                <a:solidFill>
                  <a:srgbClr val="000000"/>
                </a:solidFill>
                <a:effectLst/>
                <a:latin typeface="OpenSans"/>
              </a:rPr>
              <a:t>gốc</a:t>
            </a:r>
            <a:r>
              <a:rPr lang="vi-VN" sz="4200" b="0" i="0" dirty="0">
                <a:solidFill>
                  <a:srgbClr val="000000"/>
                </a:solidFill>
                <a:effectLst/>
                <a:latin typeface="OpenSans"/>
              </a:rPr>
              <a:t> tên </a:t>
            </a:r>
            <a:r>
              <a:rPr lang="vi-VN" sz="4200" b="0" i="0" dirty="0" err="1">
                <a:solidFill>
                  <a:srgbClr val="000000"/>
                </a:solidFill>
                <a:effectLst/>
                <a:latin typeface="OpenSans"/>
              </a:rPr>
              <a:t>gọi</a:t>
            </a:r>
            <a:r>
              <a:rPr lang="vi-VN" sz="4200" b="0" i="0" dirty="0">
                <a:solidFill>
                  <a:srgbClr val="000000"/>
                </a:solidFill>
                <a:effectLst/>
                <a:latin typeface="OpenSans"/>
              </a:rPr>
              <a:t> </a:t>
            </a:r>
            <a:r>
              <a:rPr lang="vi-VN" sz="4200" b="0" i="0" dirty="0" err="1">
                <a:solidFill>
                  <a:srgbClr val="000000"/>
                </a:solidFill>
                <a:effectLst/>
                <a:latin typeface="OpenSans"/>
              </a:rPr>
              <a:t>hồ</a:t>
            </a:r>
            <a:r>
              <a:rPr lang="vi-VN" sz="4200" b="0" i="0" dirty="0">
                <a:solidFill>
                  <a:srgbClr val="000000"/>
                </a:solidFill>
                <a:effectLst/>
                <a:latin typeface="OpenSans"/>
              </a:rPr>
              <a:t> </a:t>
            </a:r>
            <a:r>
              <a:rPr lang="vi-VN" sz="4200" b="0" i="0" dirty="0" err="1">
                <a:solidFill>
                  <a:srgbClr val="000000"/>
                </a:solidFill>
                <a:effectLst/>
                <a:latin typeface="OpenSans"/>
              </a:rPr>
              <a:t>Hoàn</a:t>
            </a:r>
            <a:r>
              <a:rPr lang="vi-VN" sz="4200" b="0" i="0" dirty="0">
                <a:solidFill>
                  <a:srgbClr val="000000"/>
                </a:solidFill>
                <a:effectLst/>
                <a:latin typeface="OpenSans"/>
              </a:rPr>
              <a:t> </a:t>
            </a:r>
            <a:r>
              <a:rPr lang="vi-VN" sz="4200" b="0" i="0" dirty="0" err="1">
                <a:solidFill>
                  <a:srgbClr val="000000"/>
                </a:solidFill>
                <a:effectLst/>
                <a:latin typeface="OpenSans"/>
              </a:rPr>
              <a:t>Kiếm</a:t>
            </a:r>
            <a:r>
              <a:rPr lang="vi-VN" sz="4200" b="0" i="0" dirty="0">
                <a:solidFill>
                  <a:srgbClr val="000000"/>
                </a:solidFill>
                <a:effectLst/>
                <a:latin typeface="OpenSans"/>
              </a:rPr>
              <a:t> (</a:t>
            </a:r>
            <a:r>
              <a:rPr lang="vi-VN" sz="4200" b="0" i="0" dirty="0" err="1">
                <a:solidFill>
                  <a:srgbClr val="000000"/>
                </a:solidFill>
                <a:effectLst/>
                <a:latin typeface="OpenSans"/>
              </a:rPr>
              <a:t>trả</a:t>
            </a:r>
            <a:r>
              <a:rPr lang="vi-VN" sz="4200" b="0" i="0" dirty="0">
                <a:solidFill>
                  <a:srgbClr val="000000"/>
                </a:solidFill>
                <a:effectLst/>
                <a:latin typeface="OpenSans"/>
              </a:rPr>
              <a:t> gươm)</a:t>
            </a:r>
          </a:p>
        </p:txBody>
      </p:sp>
    </p:spTree>
    <p:extLst>
      <p:ext uri="{BB962C8B-B14F-4D97-AF65-F5344CB8AC3E}">
        <p14:creationId xmlns:p14="http://schemas.microsoft.com/office/powerpoint/2010/main" val="2571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8E46B91E-37EA-4961-BAF7-E8C8BCA50396}"/>
              </a:ext>
            </a:extLst>
          </p:cNvPr>
          <p:cNvSpPr txBox="1"/>
          <p:nvPr/>
        </p:nvSpPr>
        <p:spPr>
          <a:xfrm>
            <a:off x="481613" y="77069"/>
            <a:ext cx="11485486" cy="1754326"/>
          </a:xfrm>
          <a:prstGeom prst="rect">
            <a:avLst/>
          </a:prstGeom>
          <a:noFill/>
        </p:spPr>
        <p:txBody>
          <a:bodyPr wrap="square">
            <a:spAutoFit/>
          </a:bodyPr>
          <a:lstStyle/>
          <a:p>
            <a:pPr algn="l"/>
            <a:r>
              <a:rPr lang="vi-VN" sz="3000" b="1" i="0" dirty="0">
                <a:solidFill>
                  <a:srgbClr val="2888E1"/>
                </a:solidFill>
                <a:effectLst/>
                <a:latin typeface="OpenSans"/>
              </a:rPr>
              <a:t>Câu 6 : </a:t>
            </a:r>
            <a:r>
              <a:rPr lang="vi-VN" sz="3000" b="1" i="0" dirty="0">
                <a:solidFill>
                  <a:srgbClr val="000000"/>
                </a:solidFill>
                <a:effectLst/>
                <a:latin typeface="OpenSans"/>
              </a:rPr>
              <a:t>Em </a:t>
            </a:r>
            <a:r>
              <a:rPr lang="vi-VN" sz="3000" b="1" i="0" dirty="0" err="1">
                <a:solidFill>
                  <a:srgbClr val="000000"/>
                </a:solidFill>
                <a:effectLst/>
                <a:latin typeface="OpenSans"/>
              </a:rPr>
              <a:t>biết</a:t>
            </a:r>
            <a:r>
              <a:rPr lang="vi-VN" sz="3000" b="1" i="0" dirty="0">
                <a:solidFill>
                  <a:srgbClr val="000000"/>
                </a:solidFill>
                <a:effectLst/>
                <a:latin typeface="OpenSans"/>
              </a:rPr>
              <a:t> </a:t>
            </a:r>
            <a:r>
              <a:rPr lang="vi-VN" sz="3000" b="1" i="0" dirty="0" err="1">
                <a:solidFill>
                  <a:srgbClr val="000000"/>
                </a:solidFill>
                <a:effectLst/>
                <a:latin typeface="OpenSans"/>
              </a:rPr>
              <a:t>còn</a:t>
            </a:r>
            <a:r>
              <a:rPr lang="vi-VN" sz="3000" b="1" i="0" dirty="0">
                <a:solidFill>
                  <a:srgbClr val="000000"/>
                </a:solidFill>
                <a:effectLst/>
                <a:latin typeface="OpenSans"/>
              </a:rPr>
              <a:t> </a:t>
            </a:r>
            <a:r>
              <a:rPr lang="vi-VN" sz="3000" b="1" i="0" dirty="0" err="1">
                <a:solidFill>
                  <a:srgbClr val="000000"/>
                </a:solidFill>
                <a:effectLst/>
                <a:latin typeface="OpenSans"/>
              </a:rPr>
              <a:t>truyền</a:t>
            </a:r>
            <a:r>
              <a:rPr lang="vi-VN" sz="3000" b="1" i="0" dirty="0">
                <a:solidFill>
                  <a:srgbClr val="000000"/>
                </a:solidFill>
                <a:effectLst/>
                <a:latin typeface="OpenSans"/>
              </a:rPr>
              <a:t> </a:t>
            </a:r>
            <a:r>
              <a:rPr lang="vi-VN" sz="3000" b="1" i="0" dirty="0" err="1">
                <a:solidFill>
                  <a:srgbClr val="000000"/>
                </a:solidFill>
                <a:effectLst/>
                <a:latin typeface="OpenSans"/>
              </a:rPr>
              <a:t>thuyết</a:t>
            </a:r>
            <a:r>
              <a:rPr lang="vi-VN" sz="3000" b="1" i="0" dirty="0">
                <a:solidFill>
                  <a:srgbClr val="000000"/>
                </a:solidFill>
                <a:effectLst/>
                <a:latin typeface="OpenSans"/>
              </a:rPr>
              <a:t> </a:t>
            </a:r>
            <a:r>
              <a:rPr lang="vi-VN" sz="3000" b="1" i="0" dirty="0" err="1">
                <a:solidFill>
                  <a:srgbClr val="000000"/>
                </a:solidFill>
                <a:effectLst/>
                <a:latin typeface="OpenSans"/>
              </a:rPr>
              <a:t>nào</a:t>
            </a:r>
            <a:r>
              <a:rPr lang="vi-VN" sz="3000" b="1" i="0" dirty="0">
                <a:solidFill>
                  <a:srgbClr val="000000"/>
                </a:solidFill>
                <a:effectLst/>
                <a:latin typeface="OpenSans"/>
              </a:rPr>
              <a:t> </a:t>
            </a:r>
            <a:r>
              <a:rPr lang="vi-VN" sz="3000" b="1" i="0" dirty="0" err="1">
                <a:solidFill>
                  <a:srgbClr val="000000"/>
                </a:solidFill>
                <a:effectLst/>
                <a:latin typeface="OpenSans"/>
              </a:rPr>
              <a:t>của</a:t>
            </a:r>
            <a:r>
              <a:rPr lang="vi-VN" sz="3000" b="1" i="0" dirty="0">
                <a:solidFill>
                  <a:srgbClr val="000000"/>
                </a:solidFill>
                <a:effectLst/>
                <a:latin typeface="OpenSans"/>
              </a:rPr>
              <a:t> </a:t>
            </a:r>
            <a:r>
              <a:rPr lang="vi-VN" sz="3000" b="1" i="0" dirty="0" err="1">
                <a:solidFill>
                  <a:srgbClr val="000000"/>
                </a:solidFill>
                <a:effectLst/>
                <a:latin typeface="OpenSans"/>
              </a:rPr>
              <a:t>nước</a:t>
            </a:r>
            <a:r>
              <a:rPr lang="vi-VN" sz="3000" b="1" i="0" dirty="0">
                <a:solidFill>
                  <a:srgbClr val="000000"/>
                </a:solidFill>
                <a:effectLst/>
                <a:latin typeface="OpenSans"/>
              </a:rPr>
              <a:t> ta </a:t>
            </a:r>
            <a:r>
              <a:rPr lang="vi-VN" sz="3000" b="1" i="0" dirty="0" err="1">
                <a:solidFill>
                  <a:srgbClr val="000000"/>
                </a:solidFill>
                <a:effectLst/>
                <a:latin typeface="OpenSans"/>
              </a:rPr>
              <a:t>cũng</a:t>
            </a:r>
            <a:r>
              <a:rPr lang="vi-VN" sz="3000" b="1" i="0" dirty="0">
                <a:solidFill>
                  <a:srgbClr val="000000"/>
                </a:solidFill>
                <a:effectLst/>
                <a:latin typeface="OpenSans"/>
              </a:rPr>
              <a:t> </a:t>
            </a:r>
            <a:r>
              <a:rPr lang="vi-VN" sz="3000" b="1" i="0" dirty="0" err="1">
                <a:solidFill>
                  <a:srgbClr val="000000"/>
                </a:solidFill>
                <a:effectLst/>
                <a:latin typeface="OpenSans"/>
              </a:rPr>
              <a:t>có</a:t>
            </a:r>
            <a:r>
              <a:rPr lang="vi-VN" sz="3000" b="1" i="0" dirty="0">
                <a:solidFill>
                  <a:srgbClr val="000000"/>
                </a:solidFill>
                <a:effectLst/>
                <a:latin typeface="OpenSans"/>
              </a:rPr>
              <a:t> </a:t>
            </a:r>
            <a:r>
              <a:rPr lang="vi-VN" sz="3000" b="1" i="0" dirty="0" err="1">
                <a:solidFill>
                  <a:srgbClr val="000000"/>
                </a:solidFill>
                <a:effectLst/>
                <a:latin typeface="OpenSans"/>
              </a:rPr>
              <a:t>hình</a:t>
            </a:r>
            <a:r>
              <a:rPr lang="vi-VN" sz="3000" b="1" i="0" dirty="0">
                <a:solidFill>
                  <a:srgbClr val="000000"/>
                </a:solidFill>
                <a:effectLst/>
                <a:latin typeface="OpenSans"/>
              </a:rPr>
              <a:t> </a:t>
            </a:r>
            <a:r>
              <a:rPr lang="vi-VN" sz="3000" b="1" i="0" dirty="0" err="1">
                <a:solidFill>
                  <a:srgbClr val="000000"/>
                </a:solidFill>
                <a:effectLst/>
                <a:latin typeface="OpenSans"/>
              </a:rPr>
              <a:t>ảnh</a:t>
            </a:r>
            <a:r>
              <a:rPr lang="vi-VN" sz="3000" b="1" i="0" dirty="0">
                <a:solidFill>
                  <a:srgbClr val="000000"/>
                </a:solidFill>
                <a:effectLst/>
                <a:latin typeface="OpenSans"/>
              </a:rPr>
              <a:t> </a:t>
            </a:r>
            <a:r>
              <a:rPr lang="vi-VN" sz="3000" b="1" i="0" dirty="0" err="1">
                <a:solidFill>
                  <a:srgbClr val="000000"/>
                </a:solidFill>
                <a:effectLst/>
                <a:latin typeface="OpenSans"/>
              </a:rPr>
              <a:t>rùa</a:t>
            </a:r>
            <a:r>
              <a:rPr lang="vi-VN" sz="3000" b="1" i="0" dirty="0">
                <a:solidFill>
                  <a:srgbClr val="000000"/>
                </a:solidFill>
                <a:effectLst/>
                <a:latin typeface="OpenSans"/>
              </a:rPr>
              <a:t> </a:t>
            </a:r>
            <a:r>
              <a:rPr lang="vi-VN" sz="3000" b="1" i="0" dirty="0" err="1">
                <a:solidFill>
                  <a:srgbClr val="000000"/>
                </a:solidFill>
                <a:effectLst/>
                <a:latin typeface="OpenSans"/>
              </a:rPr>
              <a:t>vàng</a:t>
            </a:r>
            <a:r>
              <a:rPr lang="vi-VN" sz="3000" b="1" i="0" dirty="0">
                <a:solidFill>
                  <a:srgbClr val="000000"/>
                </a:solidFill>
                <a:effectLst/>
                <a:latin typeface="OpenSans"/>
              </a:rPr>
              <a:t>? Theo em, </a:t>
            </a:r>
            <a:r>
              <a:rPr lang="vi-VN" sz="3000" b="1" i="0" dirty="0" err="1">
                <a:solidFill>
                  <a:srgbClr val="000000"/>
                </a:solidFill>
                <a:effectLst/>
                <a:latin typeface="OpenSans"/>
              </a:rPr>
              <a:t>hình</a:t>
            </a:r>
            <a:r>
              <a:rPr lang="vi-VN" sz="3000" b="1" i="0" dirty="0">
                <a:solidFill>
                  <a:srgbClr val="000000"/>
                </a:solidFill>
                <a:effectLst/>
                <a:latin typeface="OpenSans"/>
              </a:rPr>
              <a:t> </a:t>
            </a:r>
            <a:r>
              <a:rPr lang="vi-VN" sz="3000" b="1" i="0" dirty="0" err="1">
                <a:solidFill>
                  <a:srgbClr val="000000"/>
                </a:solidFill>
                <a:effectLst/>
                <a:latin typeface="OpenSans"/>
              </a:rPr>
              <a:t>tượng</a:t>
            </a:r>
            <a:r>
              <a:rPr lang="vi-VN" sz="3000" b="1" i="0" dirty="0">
                <a:solidFill>
                  <a:srgbClr val="000000"/>
                </a:solidFill>
                <a:effectLst/>
                <a:latin typeface="OpenSans"/>
              </a:rPr>
              <a:t> </a:t>
            </a:r>
            <a:r>
              <a:rPr lang="vi-VN" sz="3000" b="1" i="0" dirty="0" err="1">
                <a:solidFill>
                  <a:srgbClr val="000000"/>
                </a:solidFill>
                <a:effectLst/>
                <a:latin typeface="OpenSans"/>
              </a:rPr>
              <a:t>rùa</a:t>
            </a:r>
            <a:r>
              <a:rPr lang="vi-VN" sz="3000" b="1" i="0" dirty="0">
                <a:solidFill>
                  <a:srgbClr val="000000"/>
                </a:solidFill>
                <a:effectLst/>
                <a:latin typeface="OpenSans"/>
              </a:rPr>
              <a:t> </a:t>
            </a:r>
            <a:r>
              <a:rPr lang="vi-VN" sz="3000" b="1" i="0" dirty="0" err="1">
                <a:solidFill>
                  <a:srgbClr val="000000"/>
                </a:solidFill>
                <a:effectLst/>
                <a:latin typeface="OpenSans"/>
              </a:rPr>
              <a:t>vàng</a:t>
            </a:r>
            <a:r>
              <a:rPr lang="vi-VN" sz="3000" b="1" i="0" dirty="0">
                <a:solidFill>
                  <a:srgbClr val="000000"/>
                </a:solidFill>
                <a:effectLst/>
                <a:latin typeface="OpenSans"/>
              </a:rPr>
              <a:t> trong </a:t>
            </a:r>
            <a:r>
              <a:rPr lang="vi-VN" sz="3000" b="1" i="0" dirty="0" err="1">
                <a:solidFill>
                  <a:srgbClr val="000000"/>
                </a:solidFill>
                <a:effectLst/>
                <a:latin typeface="OpenSans"/>
              </a:rPr>
              <a:t>truyền</a:t>
            </a:r>
            <a:r>
              <a:rPr lang="vi-VN" sz="3000" b="1" i="0" dirty="0">
                <a:solidFill>
                  <a:srgbClr val="000000"/>
                </a:solidFill>
                <a:effectLst/>
                <a:latin typeface="OpenSans"/>
              </a:rPr>
              <a:t> </a:t>
            </a:r>
            <a:r>
              <a:rPr lang="vi-VN" sz="3000" b="1" i="0" dirty="0" err="1">
                <a:solidFill>
                  <a:srgbClr val="000000"/>
                </a:solidFill>
                <a:effectLst/>
                <a:latin typeface="OpenSans"/>
              </a:rPr>
              <a:t>thuyết</a:t>
            </a:r>
            <a:r>
              <a:rPr lang="vi-VN" sz="3000" b="1" i="0" dirty="0">
                <a:solidFill>
                  <a:srgbClr val="000000"/>
                </a:solidFill>
                <a:effectLst/>
                <a:latin typeface="OpenSans"/>
              </a:rPr>
              <a:t> </a:t>
            </a:r>
            <a:r>
              <a:rPr lang="vi-VN" sz="3000" b="1" i="0" dirty="0" err="1">
                <a:solidFill>
                  <a:srgbClr val="000000"/>
                </a:solidFill>
                <a:effectLst/>
                <a:latin typeface="OpenSans"/>
              </a:rPr>
              <a:t>Việt</a:t>
            </a:r>
            <a:r>
              <a:rPr lang="vi-VN" sz="3000" b="1" i="0" dirty="0">
                <a:solidFill>
                  <a:srgbClr val="000000"/>
                </a:solidFill>
                <a:effectLst/>
                <a:latin typeface="OpenSans"/>
              </a:rPr>
              <a:t> Nam </a:t>
            </a:r>
            <a:r>
              <a:rPr lang="vi-VN" sz="3000" b="1" i="0" dirty="0" err="1">
                <a:solidFill>
                  <a:srgbClr val="000000"/>
                </a:solidFill>
                <a:effectLst/>
                <a:latin typeface="OpenSans"/>
              </a:rPr>
              <a:t>tượng</a:t>
            </a:r>
            <a:r>
              <a:rPr lang="vi-VN" sz="3000" b="1" i="0" dirty="0">
                <a:solidFill>
                  <a:srgbClr val="000000"/>
                </a:solidFill>
                <a:effectLst/>
                <a:latin typeface="OpenSans"/>
              </a:rPr>
              <a:t> trưng cho ai </a:t>
            </a:r>
            <a:r>
              <a:rPr lang="vi-VN" sz="3000" b="1" i="0" dirty="0" err="1">
                <a:solidFill>
                  <a:srgbClr val="000000"/>
                </a:solidFill>
                <a:effectLst/>
                <a:latin typeface="OpenSans"/>
              </a:rPr>
              <a:t>và</a:t>
            </a:r>
            <a:r>
              <a:rPr lang="vi-VN" sz="3000" b="1" i="0" dirty="0">
                <a:solidFill>
                  <a:srgbClr val="000000"/>
                </a:solidFill>
                <a:effectLst/>
                <a:latin typeface="OpenSans"/>
              </a:rPr>
              <a:t> cho </a:t>
            </a:r>
            <a:r>
              <a:rPr lang="vi-VN" sz="3000" b="1" i="0" dirty="0" err="1">
                <a:solidFill>
                  <a:srgbClr val="000000"/>
                </a:solidFill>
                <a:effectLst/>
                <a:latin typeface="OpenSans"/>
              </a:rPr>
              <a:t>cái</a:t>
            </a:r>
            <a:r>
              <a:rPr lang="vi-VN" sz="3000" b="1" i="0" dirty="0">
                <a:solidFill>
                  <a:srgbClr val="000000"/>
                </a:solidFill>
                <a:effectLst/>
                <a:latin typeface="OpenSans"/>
              </a:rPr>
              <a:t> </a:t>
            </a:r>
            <a:r>
              <a:rPr lang="vi-VN" sz="3000" b="1" i="0" dirty="0" err="1">
                <a:solidFill>
                  <a:srgbClr val="000000"/>
                </a:solidFill>
                <a:effectLst/>
                <a:latin typeface="OpenSans"/>
              </a:rPr>
              <a:t>gì</a:t>
            </a:r>
            <a:r>
              <a:rPr lang="vi-VN" sz="3000" b="1" i="0" dirty="0">
                <a:solidFill>
                  <a:srgbClr val="000000"/>
                </a:solidFill>
                <a:effectLst/>
                <a:latin typeface="OpenSans"/>
              </a:rPr>
              <a:t>?</a:t>
            </a:r>
            <a:endParaRPr lang="vi-VN" sz="3000" b="0" i="0" dirty="0">
              <a:solidFill>
                <a:srgbClr val="000000"/>
              </a:solidFill>
              <a:effectLst/>
              <a:latin typeface="OpenSans"/>
            </a:endParaRPr>
          </a:p>
          <a:p>
            <a:endParaRPr lang="en-US" dirty="0"/>
          </a:p>
        </p:txBody>
      </p:sp>
      <p:sp>
        <p:nvSpPr>
          <p:cNvPr id="5" name="Hộp Văn bản 4">
            <a:extLst>
              <a:ext uri="{FF2B5EF4-FFF2-40B4-BE49-F238E27FC236}">
                <a16:creationId xmlns:a16="http://schemas.microsoft.com/office/drawing/2014/main" xmlns="" id="{C6C45641-80D8-4054-BB5E-D3A91C5987B0}"/>
              </a:ext>
            </a:extLst>
          </p:cNvPr>
          <p:cNvSpPr txBox="1"/>
          <p:nvPr/>
        </p:nvSpPr>
        <p:spPr>
          <a:xfrm>
            <a:off x="481614" y="1723059"/>
            <a:ext cx="11485486" cy="39395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err="1">
                <a:ln>
                  <a:noFill/>
                </a:ln>
                <a:solidFill>
                  <a:srgbClr val="000000"/>
                </a:solidFill>
                <a:effectLst/>
                <a:uLnTx/>
                <a:uFillTx/>
                <a:latin typeface="OpenSans"/>
                <a:ea typeface="+mn-ea"/>
                <a:cs typeface="+mn-cs"/>
              </a:rPr>
              <a:t>Trả</a:t>
            </a:r>
            <a:r>
              <a:rPr kumimoji="0" lang="vi-VN" sz="2500" b="1" i="0" u="none" strike="noStrike" kern="1200" cap="none" spc="0" normalizeH="0" baseline="0" noProof="0" dirty="0">
                <a:ln>
                  <a:noFill/>
                </a:ln>
                <a:solidFill>
                  <a:srgbClr val="000000"/>
                </a:solidFill>
                <a:effectLst/>
                <a:uLnTx/>
                <a:uFillTx/>
                <a:latin typeface="OpenSans"/>
                <a:ea typeface="+mn-ea"/>
                <a:cs typeface="+mn-cs"/>
              </a:rPr>
              <a:t> </a:t>
            </a:r>
            <a:r>
              <a:rPr kumimoji="0" lang="vi-VN" sz="2500" b="1" i="0" u="none" strike="noStrike" kern="1200" cap="none" spc="0" normalizeH="0" baseline="0" noProof="0" dirty="0" err="1">
                <a:ln>
                  <a:noFill/>
                </a:ln>
                <a:solidFill>
                  <a:srgbClr val="000000"/>
                </a:solidFill>
                <a:effectLst/>
                <a:uLnTx/>
                <a:uFillTx/>
                <a:latin typeface="OpenSans"/>
                <a:ea typeface="+mn-ea"/>
                <a:cs typeface="+mn-cs"/>
              </a:rPr>
              <a:t>lời</a:t>
            </a:r>
            <a:r>
              <a:rPr kumimoji="0" lang="vi-VN" sz="2500" b="1" i="0" u="none" strike="noStrike" kern="1200" cap="none" spc="0" normalizeH="0" baseline="0" noProof="0" dirty="0">
                <a:ln>
                  <a:noFill/>
                </a:ln>
                <a:solidFill>
                  <a:srgbClr val="000000"/>
                </a:solidFill>
                <a:effectLst/>
                <a:uLnTx/>
                <a:uFillTx/>
                <a:latin typeface="OpenSans"/>
                <a:ea typeface="+mn-ea"/>
                <a:cs typeface="+mn-cs"/>
              </a:rPr>
              <a:t>:</a:t>
            </a:r>
            <a:endParaRPr kumimoji="0" lang="vi-VN" sz="2500" b="0" i="0" u="none" strike="noStrike" kern="1200" cap="none" spc="0" normalizeH="0" baseline="0" noProof="0" dirty="0">
              <a:ln>
                <a:noFill/>
              </a:ln>
              <a:solidFill>
                <a:srgbClr val="000000"/>
              </a:solidFill>
              <a:effectLst/>
              <a:uLnTx/>
              <a:uFillTx/>
              <a:latin typeface="Open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Truyền</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thuyết</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có</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hình</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ảnh</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rùa</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vàng</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1" u="none" strike="noStrike" kern="1200" cap="none" spc="0" normalizeH="0" baseline="0" noProof="0" dirty="0">
                <a:ln>
                  <a:noFill/>
                </a:ln>
                <a:solidFill>
                  <a:srgbClr val="000000"/>
                </a:solidFill>
                <a:effectLst/>
                <a:uLnTx/>
                <a:uFillTx/>
                <a:latin typeface="OpenSans"/>
                <a:ea typeface="+mn-ea"/>
                <a:cs typeface="+mn-cs"/>
              </a:rPr>
              <a:t>An Dương Vương.</a:t>
            </a:r>
            <a:endParaRPr kumimoji="0" lang="vi-VN" sz="2500" b="0" i="0" u="none" strike="noStrike" kern="1200" cap="none" spc="0" normalizeH="0" baseline="0" noProof="0" dirty="0">
              <a:ln>
                <a:noFill/>
              </a:ln>
              <a:solidFill>
                <a:srgbClr val="000000"/>
              </a:solidFill>
              <a:effectLst/>
              <a:uLnTx/>
              <a:uFillTx/>
              <a:latin typeface="Open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Thần</a:t>
            </a:r>
            <a:r>
              <a:rPr kumimoji="0" lang="vi-VN" sz="2500" b="0" i="0" u="none" strike="noStrike" kern="1200" cap="none" spc="0" normalizeH="0" baseline="0" noProof="0" dirty="0">
                <a:ln>
                  <a:noFill/>
                </a:ln>
                <a:solidFill>
                  <a:srgbClr val="000000"/>
                </a:solidFill>
                <a:effectLst/>
                <a:uLnTx/>
                <a:uFillTx/>
                <a:latin typeface="OpenSans"/>
                <a:ea typeface="+mn-ea"/>
                <a:cs typeface="+mn-cs"/>
              </a:rPr>
              <a:t> Kim Quy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xuất</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hiện</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lúc</a:t>
            </a:r>
            <a:r>
              <a:rPr kumimoji="0" lang="vi-VN" sz="2500" b="0" i="0" u="none" strike="noStrike" kern="1200" cap="none" spc="0" normalizeH="0" baseline="0" noProof="0" dirty="0">
                <a:ln>
                  <a:noFill/>
                </a:ln>
                <a:solidFill>
                  <a:srgbClr val="000000"/>
                </a:solidFill>
                <a:effectLst/>
                <a:uLnTx/>
                <a:uFillTx/>
                <a:latin typeface="OpenSans"/>
                <a:ea typeface="+mn-ea"/>
                <a:cs typeface="+mn-cs"/>
              </a:rPr>
              <a:t> nhân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vật</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gặp</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khó</a:t>
            </a:r>
            <a:r>
              <a:rPr kumimoji="0" lang="vi-VN" sz="2500" b="0" i="0" u="none" strike="noStrike" kern="1200" cap="none" spc="0" normalizeH="0" baseline="0" noProof="0" dirty="0">
                <a:ln>
                  <a:noFill/>
                </a:ln>
                <a:solidFill>
                  <a:srgbClr val="000000"/>
                </a:solidFill>
                <a:effectLst/>
                <a:uLnTx/>
                <a:uFillTx/>
                <a:latin typeface="OpenSans"/>
                <a:ea typeface="+mn-ea"/>
                <a:cs typeface="+mn-cs"/>
              </a:rPr>
              <a:t> khăn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để</a:t>
            </a:r>
            <a:r>
              <a:rPr kumimoji="0" lang="vi-VN" sz="2500" b="0" i="0" u="none" strike="noStrike" kern="1200" cap="none" spc="0" normalizeH="0" baseline="0" noProof="0" dirty="0">
                <a:ln>
                  <a:noFill/>
                </a:ln>
                <a:solidFill>
                  <a:srgbClr val="000000"/>
                </a:solidFill>
                <a:effectLst/>
                <a:uLnTx/>
                <a:uFillTx/>
                <a:latin typeface="OpenSans"/>
                <a:ea typeface="+mn-ea"/>
                <a:cs typeface="+mn-cs"/>
              </a:rPr>
              <a:t> khơi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đường</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chỉ</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lối</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Thần</a:t>
            </a:r>
            <a:r>
              <a:rPr kumimoji="0" lang="vi-VN" sz="2500" b="0" i="0" u="none" strike="noStrike" kern="1200" cap="none" spc="0" normalizeH="0" baseline="0" noProof="0" dirty="0">
                <a:ln>
                  <a:noFill/>
                </a:ln>
                <a:solidFill>
                  <a:srgbClr val="000000"/>
                </a:solidFill>
                <a:effectLst/>
                <a:uLnTx/>
                <a:uFillTx/>
                <a:latin typeface="OpenSans"/>
                <a:ea typeface="+mn-ea"/>
                <a:cs typeface="+mn-cs"/>
              </a:rPr>
              <a:t> hi sinh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một</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phần</a:t>
            </a:r>
            <a:r>
              <a:rPr kumimoji="0" lang="vi-VN" sz="2500" b="0" i="0" u="none" strike="noStrike" kern="1200" cap="none" spc="0" normalizeH="0" baseline="0" noProof="0" dirty="0">
                <a:ln>
                  <a:noFill/>
                </a:ln>
                <a:solidFill>
                  <a:srgbClr val="000000"/>
                </a:solidFill>
                <a:effectLst/>
                <a:uLnTx/>
                <a:uFillTx/>
                <a:latin typeface="OpenSans"/>
                <a:ea typeface="+mn-ea"/>
                <a:cs typeface="+mn-cs"/>
              </a:rPr>
              <a:t> thân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thể</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của</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mình</a:t>
            </a:r>
            <a:r>
              <a:rPr kumimoji="0" lang="vi-VN" sz="2500" b="0" i="0" u="none" strike="noStrike" kern="1200" cap="none" spc="0" normalizeH="0" baseline="0" noProof="0" dirty="0">
                <a:ln>
                  <a:noFill/>
                </a:ln>
                <a:solidFill>
                  <a:srgbClr val="000000"/>
                </a:solidFill>
                <a:effectLst/>
                <a:uLnTx/>
                <a:uFillTx/>
                <a:latin typeface="OpenSans"/>
                <a:ea typeface="+mn-ea"/>
                <a:cs typeface="+mn-cs"/>
              </a:rPr>
              <a:t> cho nhân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vật</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làm</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vũ</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khí</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lẫy</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nỏ</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thần</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làm</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bằng</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móng</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vuốt</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của</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Rùa</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Vàng</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Rùa</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Vàng</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giúp</a:t>
            </a:r>
            <a:r>
              <a:rPr kumimoji="0" lang="vi-VN" sz="2500" b="0" i="0" u="none" strike="noStrike" kern="1200" cap="none" spc="0" normalizeH="0" baseline="0" noProof="0" dirty="0">
                <a:ln>
                  <a:noFill/>
                </a:ln>
                <a:solidFill>
                  <a:srgbClr val="000000"/>
                </a:solidFill>
                <a:effectLst/>
                <a:uLnTx/>
                <a:uFillTx/>
                <a:latin typeface="OpenSans"/>
                <a:ea typeface="+mn-ea"/>
                <a:cs typeface="+mn-cs"/>
              </a:rPr>
              <a:t> Long Quân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nhận</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lại</a:t>
            </a:r>
            <a:r>
              <a:rPr kumimoji="0" lang="vi-VN" sz="2500" b="0" i="0" u="none" strike="noStrike" kern="1200" cap="none" spc="0" normalizeH="0" baseline="0" noProof="0" dirty="0">
                <a:ln>
                  <a:noFill/>
                </a:ln>
                <a:solidFill>
                  <a:srgbClr val="000000"/>
                </a:solidFill>
                <a:effectLst/>
                <a:uLnTx/>
                <a:uFillTx/>
                <a:latin typeface="OpenSans"/>
                <a:ea typeface="+mn-ea"/>
                <a:cs typeface="+mn-cs"/>
              </a:rPr>
              <a:t> gươm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để</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thực</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hiện</a:t>
            </a:r>
            <a:r>
              <a:rPr kumimoji="0" lang="vi-VN" sz="2500" b="0" i="0" u="none" strike="noStrike" kern="1200" cap="none" spc="0" normalizeH="0" baseline="0" noProof="0" dirty="0">
                <a:ln>
                  <a:noFill/>
                </a:ln>
                <a:solidFill>
                  <a:srgbClr val="000000"/>
                </a:solidFill>
                <a:effectLst/>
                <a:uLnTx/>
                <a:uFillTx/>
                <a:latin typeface="OpenSans"/>
                <a:ea typeface="+mn-ea"/>
                <a:cs typeface="+mn-cs"/>
              </a:rPr>
              <a:t> tư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tưởng</a:t>
            </a:r>
            <a:r>
              <a:rPr kumimoji="0" lang="vi-VN" sz="2500" b="0" i="0" u="none" strike="noStrike" kern="1200" cap="none" spc="0" normalizeH="0" baseline="0" noProof="0" dirty="0">
                <a:ln>
                  <a:noFill/>
                </a:ln>
                <a:solidFill>
                  <a:srgbClr val="000000"/>
                </a:solidFill>
                <a:effectLst/>
                <a:uLnTx/>
                <a:uFillTx/>
                <a:latin typeface="OpenSans"/>
                <a:ea typeface="+mn-ea"/>
                <a:cs typeface="+mn-cs"/>
              </a:rPr>
              <a:t> yêu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hòa</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bình</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của</a:t>
            </a:r>
            <a:r>
              <a:rPr kumimoji="0" lang="vi-VN" sz="2500" b="0" i="0" u="none" strike="noStrike" kern="1200" cap="none" spc="0" normalizeH="0" baseline="0" noProof="0" dirty="0">
                <a:ln>
                  <a:noFill/>
                </a:ln>
                <a:solidFill>
                  <a:srgbClr val="000000"/>
                </a:solidFill>
                <a:effectLst/>
                <a:uLnTx/>
                <a:uFillTx/>
                <a:latin typeface="OpenSans"/>
                <a:ea typeface="+mn-ea"/>
                <a:cs typeface="+mn-cs"/>
              </a:rPr>
              <a:t> nhân dân 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srgbClr val="000000"/>
                </a:solidFill>
                <a:effectLst/>
                <a:uLnTx/>
                <a:uFillTx/>
                <a:latin typeface="OpenSans"/>
                <a:ea typeface="+mn-ea"/>
                <a:cs typeface="+mn-cs"/>
              </a:rPr>
              <a:t>    Như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vậy</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rùa</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vàng</a:t>
            </a:r>
            <a:r>
              <a:rPr kumimoji="0" lang="vi-VN" sz="2500" b="0" i="0" u="none" strike="noStrike" kern="1200" cap="none" spc="0" normalizeH="0" baseline="0" noProof="0" dirty="0">
                <a:ln>
                  <a:noFill/>
                </a:ln>
                <a:solidFill>
                  <a:srgbClr val="000000"/>
                </a:solidFill>
                <a:effectLst/>
                <a:uLnTx/>
                <a:uFillTx/>
                <a:latin typeface="OpenSans"/>
                <a:ea typeface="+mn-ea"/>
                <a:cs typeface="+mn-cs"/>
              </a:rPr>
              <a:t> trong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truyền</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thuyết</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Việt</a:t>
            </a:r>
            <a:r>
              <a:rPr kumimoji="0" lang="vi-VN" sz="2500" b="0" i="0" u="none" strike="noStrike" kern="1200" cap="none" spc="0" normalizeH="0" baseline="0" noProof="0" dirty="0">
                <a:ln>
                  <a:noFill/>
                </a:ln>
                <a:solidFill>
                  <a:srgbClr val="000000"/>
                </a:solidFill>
                <a:effectLst/>
                <a:uLnTx/>
                <a:uFillTx/>
                <a:latin typeface="OpenSans"/>
                <a:ea typeface="+mn-ea"/>
                <a:cs typeface="+mn-cs"/>
              </a:rPr>
              <a:t> Nam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tượng</a:t>
            </a:r>
            <a:r>
              <a:rPr kumimoji="0" lang="vi-VN" sz="2500" b="0" i="0" u="none" strike="noStrike" kern="1200" cap="none" spc="0" normalizeH="0" baseline="0" noProof="0" dirty="0">
                <a:ln>
                  <a:noFill/>
                </a:ln>
                <a:solidFill>
                  <a:srgbClr val="000000"/>
                </a:solidFill>
                <a:effectLst/>
                <a:uLnTx/>
                <a:uFillTx/>
                <a:latin typeface="OpenSans"/>
                <a:ea typeface="+mn-ea"/>
                <a:cs typeface="+mn-cs"/>
              </a:rPr>
              <a:t> trưng cho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tổ</a:t>
            </a:r>
            <a:r>
              <a:rPr kumimoji="0" lang="vi-VN" sz="2500" b="0" i="0" u="none" strike="noStrike" kern="1200" cap="none" spc="0" normalizeH="0" baseline="0" noProof="0" dirty="0">
                <a:ln>
                  <a:noFill/>
                </a:ln>
                <a:solidFill>
                  <a:srgbClr val="000000"/>
                </a:solidFill>
                <a:effectLst/>
                <a:uLnTx/>
                <a:uFillTx/>
                <a:latin typeface="OpenSans"/>
                <a:ea typeface="+mn-ea"/>
                <a:cs typeface="+mn-cs"/>
              </a:rPr>
              <a:t> tiên,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khí</a:t>
            </a:r>
            <a:r>
              <a:rPr kumimoji="0" lang="vi-VN" sz="2500" b="0" i="0" u="none" strike="noStrike" kern="1200" cap="none" spc="0" normalizeH="0" baseline="0" noProof="0" dirty="0">
                <a:ln>
                  <a:noFill/>
                </a:ln>
                <a:solidFill>
                  <a:srgbClr val="000000"/>
                </a:solidFill>
                <a:effectLst/>
                <a:uLnTx/>
                <a:uFillTx/>
                <a:latin typeface="OpenSans"/>
                <a:ea typeface="+mn-ea"/>
                <a:cs typeface="+mn-cs"/>
              </a:rPr>
              <a:t> thiêng sông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núi</a:t>
            </a:r>
            <a:r>
              <a:rPr kumimoji="0" lang="vi-VN" sz="2500" b="0" i="0" u="none" strike="noStrike" kern="1200" cap="none" spc="0" normalizeH="0" baseline="0" noProof="0" dirty="0">
                <a:ln>
                  <a:noFill/>
                </a:ln>
                <a:solidFill>
                  <a:srgbClr val="000000"/>
                </a:solidFill>
                <a:effectLst/>
                <a:uLnTx/>
                <a:uFillTx/>
                <a:latin typeface="OpenSans"/>
                <a:ea typeface="+mn-ea"/>
                <a:cs typeface="+mn-cs"/>
              </a:rPr>
              <a:t>, tư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tưởng</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tình</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cảm</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và</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trí</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tuệ</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của</a:t>
            </a:r>
            <a:r>
              <a:rPr kumimoji="0" lang="vi-VN" sz="2500" b="0" i="0" u="none" strike="noStrike" kern="1200" cap="none" spc="0" normalizeH="0" baseline="0" noProof="0" dirty="0">
                <a:ln>
                  <a:noFill/>
                </a:ln>
                <a:solidFill>
                  <a:srgbClr val="000000"/>
                </a:solidFill>
                <a:effectLst/>
                <a:uLnTx/>
                <a:uFillTx/>
                <a:latin typeface="OpenSans"/>
                <a:ea typeface="+mn-ea"/>
                <a:cs typeface="+mn-cs"/>
              </a:rPr>
              <a:t> nhân dân. Riêng trong </a:t>
            </a:r>
            <a:r>
              <a:rPr kumimoji="0" lang="vi-VN" sz="2500" b="0" i="1" u="none" strike="noStrike" kern="1200" cap="none" spc="0" normalizeH="0" baseline="0" noProof="0" dirty="0" err="1">
                <a:ln>
                  <a:noFill/>
                </a:ln>
                <a:solidFill>
                  <a:srgbClr val="000000"/>
                </a:solidFill>
                <a:effectLst/>
                <a:uLnTx/>
                <a:uFillTx/>
                <a:latin typeface="OpenSans"/>
                <a:ea typeface="+mn-ea"/>
                <a:cs typeface="+mn-cs"/>
              </a:rPr>
              <a:t>Sự</a:t>
            </a:r>
            <a:r>
              <a:rPr kumimoji="0" lang="vi-VN" sz="2500" b="0" i="1" u="none" strike="noStrike" kern="1200" cap="none" spc="0" normalizeH="0" baseline="0" noProof="0" dirty="0">
                <a:ln>
                  <a:noFill/>
                </a:ln>
                <a:solidFill>
                  <a:srgbClr val="000000"/>
                </a:solidFill>
                <a:effectLst/>
                <a:uLnTx/>
                <a:uFillTx/>
                <a:latin typeface="OpenSans"/>
                <a:ea typeface="+mn-ea"/>
                <a:cs typeface="+mn-cs"/>
              </a:rPr>
              <a:t> </a:t>
            </a:r>
            <a:r>
              <a:rPr kumimoji="0" lang="vi-VN" sz="2500" b="0" i="1" u="none" strike="noStrike" kern="1200" cap="none" spc="0" normalizeH="0" baseline="0" noProof="0" dirty="0" err="1">
                <a:ln>
                  <a:noFill/>
                </a:ln>
                <a:solidFill>
                  <a:srgbClr val="000000"/>
                </a:solidFill>
                <a:effectLst/>
                <a:uLnTx/>
                <a:uFillTx/>
                <a:latin typeface="OpenSans"/>
                <a:ea typeface="+mn-ea"/>
                <a:cs typeface="+mn-cs"/>
              </a:rPr>
              <a:t>tích</a:t>
            </a:r>
            <a:r>
              <a:rPr kumimoji="0" lang="vi-VN" sz="2500" b="0" i="1" u="none" strike="noStrike" kern="1200" cap="none" spc="0" normalizeH="0" baseline="0" noProof="0" dirty="0">
                <a:ln>
                  <a:noFill/>
                </a:ln>
                <a:solidFill>
                  <a:srgbClr val="000000"/>
                </a:solidFill>
                <a:effectLst/>
                <a:uLnTx/>
                <a:uFillTx/>
                <a:latin typeface="OpenSans"/>
                <a:ea typeface="+mn-ea"/>
                <a:cs typeface="+mn-cs"/>
              </a:rPr>
              <a:t> </a:t>
            </a:r>
            <a:r>
              <a:rPr kumimoji="0" lang="vi-VN" sz="2500" b="0" i="1" u="none" strike="noStrike" kern="1200" cap="none" spc="0" normalizeH="0" baseline="0" noProof="0" dirty="0" err="1">
                <a:ln>
                  <a:noFill/>
                </a:ln>
                <a:solidFill>
                  <a:srgbClr val="000000"/>
                </a:solidFill>
                <a:effectLst/>
                <a:uLnTx/>
                <a:uFillTx/>
                <a:latin typeface="OpenSans"/>
                <a:ea typeface="+mn-ea"/>
                <a:cs typeface="+mn-cs"/>
              </a:rPr>
              <a:t>Hồ</a:t>
            </a:r>
            <a:r>
              <a:rPr kumimoji="0" lang="vi-VN" sz="2500" b="0" i="1" u="none" strike="noStrike" kern="1200" cap="none" spc="0" normalizeH="0" baseline="0" noProof="0" dirty="0">
                <a:ln>
                  <a:noFill/>
                </a:ln>
                <a:solidFill>
                  <a:srgbClr val="000000"/>
                </a:solidFill>
                <a:effectLst/>
                <a:uLnTx/>
                <a:uFillTx/>
                <a:latin typeface="OpenSans"/>
                <a:ea typeface="+mn-ea"/>
                <a:cs typeface="+mn-cs"/>
              </a:rPr>
              <a:t> Gươm</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ngoài</a:t>
            </a:r>
            <a:r>
              <a:rPr kumimoji="0" lang="vi-VN" sz="2500" b="0" i="0" u="none" strike="noStrike" kern="1200" cap="none" spc="0" normalizeH="0" baseline="0" noProof="0" dirty="0">
                <a:ln>
                  <a:noFill/>
                </a:ln>
                <a:solidFill>
                  <a:srgbClr val="000000"/>
                </a:solidFill>
                <a:effectLst/>
                <a:uLnTx/>
                <a:uFillTx/>
                <a:latin typeface="OpenSans"/>
                <a:ea typeface="+mn-ea"/>
                <a:cs typeface="+mn-cs"/>
              </a:rPr>
              <a:t> ý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nghĩa</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đó</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rùa</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vàng</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còn</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có</a:t>
            </a:r>
            <a:r>
              <a:rPr kumimoji="0" lang="vi-VN" sz="2500" b="0" i="0" u="none" strike="noStrike" kern="1200" cap="none" spc="0" normalizeH="0" baseline="0" noProof="0" dirty="0">
                <a:ln>
                  <a:noFill/>
                </a:ln>
                <a:solidFill>
                  <a:srgbClr val="000000"/>
                </a:solidFill>
                <a:effectLst/>
                <a:uLnTx/>
                <a:uFillTx/>
                <a:latin typeface="OpenSans"/>
                <a:ea typeface="+mn-ea"/>
                <a:cs typeface="+mn-cs"/>
              </a:rPr>
              <a:t> ý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nghĩa</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đề</a:t>
            </a:r>
            <a:r>
              <a:rPr kumimoji="0" lang="vi-VN" sz="2500" b="0" i="0" u="none" strike="noStrike" kern="1200" cap="none" spc="0" normalizeH="0" baseline="0" noProof="0" dirty="0">
                <a:ln>
                  <a:noFill/>
                </a:ln>
                <a:solidFill>
                  <a:srgbClr val="000000"/>
                </a:solidFill>
                <a:effectLst/>
                <a:uLnTx/>
                <a:uFillTx/>
                <a:latin typeface="OpenSans"/>
                <a:ea typeface="+mn-ea"/>
                <a:cs typeface="+mn-cs"/>
              </a:rPr>
              <a:t> cao, gây thanh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thế</a:t>
            </a:r>
            <a:r>
              <a:rPr kumimoji="0" lang="vi-VN" sz="2500" b="0" i="0" u="none" strike="noStrike" kern="1200" cap="none" spc="0" normalizeH="0" baseline="0" noProof="0" dirty="0">
                <a:ln>
                  <a:noFill/>
                </a:ln>
                <a:solidFill>
                  <a:srgbClr val="000000"/>
                </a:solidFill>
                <a:effectLst/>
                <a:uLnTx/>
                <a:uFillTx/>
                <a:latin typeface="OpenSans"/>
                <a:ea typeface="+mn-ea"/>
                <a:cs typeface="+mn-cs"/>
              </a:rPr>
              <a:t> cho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nghĩa</a:t>
            </a:r>
            <a:r>
              <a:rPr kumimoji="0" lang="vi-VN" sz="2500" b="0" i="0" u="none" strike="noStrike" kern="1200" cap="none" spc="0" normalizeH="0" baseline="0" noProof="0" dirty="0">
                <a:ln>
                  <a:noFill/>
                </a:ln>
                <a:solidFill>
                  <a:srgbClr val="000000"/>
                </a:solidFill>
                <a:effectLst/>
                <a:uLnTx/>
                <a:uFillTx/>
                <a:latin typeface="OpenSans"/>
                <a:ea typeface="+mn-ea"/>
                <a:cs typeface="+mn-cs"/>
              </a:rPr>
              <a:t> quân Lam Sơn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và</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củng</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cố</a:t>
            </a:r>
            <a:r>
              <a:rPr kumimoji="0" lang="vi-VN" sz="2500" b="0" i="0" u="none" strike="noStrike" kern="1200" cap="none" spc="0" normalizeH="0" baseline="0" noProof="0" dirty="0">
                <a:ln>
                  <a:noFill/>
                </a:ln>
                <a:solidFill>
                  <a:srgbClr val="000000"/>
                </a:solidFill>
                <a:effectLst/>
                <a:uLnTx/>
                <a:uFillTx/>
                <a:latin typeface="OpenSans"/>
                <a:ea typeface="+mn-ea"/>
                <a:cs typeface="+mn-cs"/>
              </a:rPr>
              <a:t> uy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thế</a:t>
            </a:r>
            <a:r>
              <a:rPr kumimoji="0" lang="vi-VN" sz="2500" b="0" i="0" u="none" strike="noStrike" kern="1200" cap="none" spc="0" normalizeH="0" baseline="0" noProof="0" dirty="0">
                <a:ln>
                  <a:noFill/>
                </a:ln>
                <a:solidFill>
                  <a:srgbClr val="000000"/>
                </a:solidFill>
                <a:effectLst/>
                <a:uLnTx/>
                <a:uFillTx/>
                <a:latin typeface="OpenSans"/>
                <a:ea typeface="+mn-ea"/>
                <a:cs typeface="+mn-cs"/>
              </a:rPr>
              <a:t> cho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nhà</a:t>
            </a:r>
            <a:r>
              <a:rPr kumimoji="0" lang="vi-VN" sz="2500" b="0" i="0" u="none" strike="noStrike" kern="1200" cap="none" spc="0" normalizeH="0" baseline="0" noProof="0" dirty="0">
                <a:ln>
                  <a:noFill/>
                </a:ln>
                <a:solidFill>
                  <a:srgbClr val="000000"/>
                </a:solidFill>
                <a:effectLst/>
                <a:uLnTx/>
                <a:uFillTx/>
                <a:latin typeface="OpenSans"/>
                <a:ea typeface="+mn-ea"/>
                <a:cs typeface="+mn-cs"/>
              </a:rPr>
              <a:t> Lê sau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cuộc</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khởi</a:t>
            </a:r>
            <a:r>
              <a:rPr kumimoji="0" lang="vi-VN" sz="2500" b="0" i="0" u="none" strike="noStrike" kern="1200" cap="none" spc="0" normalizeH="0" baseline="0" noProof="0" dirty="0">
                <a:ln>
                  <a:noFill/>
                </a:ln>
                <a:solidFill>
                  <a:srgbClr val="000000"/>
                </a:solidFill>
                <a:effectLst/>
                <a:uLnTx/>
                <a:uFillTx/>
                <a:latin typeface="OpenSans"/>
                <a:ea typeface="+mn-ea"/>
                <a:cs typeface="+mn-cs"/>
              </a:rPr>
              <a:t> </a:t>
            </a:r>
            <a:r>
              <a:rPr kumimoji="0" lang="vi-VN" sz="2500" b="0" i="0" u="none" strike="noStrike" kern="1200" cap="none" spc="0" normalizeH="0" baseline="0" noProof="0" dirty="0" err="1">
                <a:ln>
                  <a:noFill/>
                </a:ln>
                <a:solidFill>
                  <a:srgbClr val="000000"/>
                </a:solidFill>
                <a:effectLst/>
                <a:uLnTx/>
                <a:uFillTx/>
                <a:latin typeface="OpenSans"/>
                <a:ea typeface="+mn-ea"/>
                <a:cs typeface="+mn-cs"/>
              </a:rPr>
              <a:t>nghĩa</a:t>
            </a:r>
            <a:r>
              <a:rPr kumimoji="0" lang="vi-VN" sz="2500" b="0" i="0" u="none" strike="noStrike" kern="1200" cap="none" spc="0" normalizeH="0" baseline="0" noProof="0" dirty="0">
                <a:ln>
                  <a:noFill/>
                </a:ln>
                <a:solidFill>
                  <a:srgbClr val="000000"/>
                </a:solidFill>
                <a:effectLst/>
                <a:uLnTx/>
                <a:uFillTx/>
                <a:latin typeface="OpenSans"/>
                <a:ea typeface="+mn-ea"/>
                <a:cs typeface="+mn-cs"/>
              </a:rPr>
              <a:t>.</a:t>
            </a:r>
          </a:p>
        </p:txBody>
      </p:sp>
    </p:spTree>
    <p:extLst>
      <p:ext uri="{BB962C8B-B14F-4D97-AF65-F5344CB8AC3E}">
        <p14:creationId xmlns:p14="http://schemas.microsoft.com/office/powerpoint/2010/main" val="91326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2">
            <a:extLst>
              <a:ext uri="{FF2B5EF4-FFF2-40B4-BE49-F238E27FC236}">
                <a16:creationId xmlns:a16="http://schemas.microsoft.com/office/drawing/2014/main" xmlns="" id="{381CC5AF-036F-48A9-8FA9-0B7ED22C71FA}"/>
              </a:ext>
            </a:extLst>
          </p:cNvPr>
          <p:cNvSpPr/>
          <p:nvPr/>
        </p:nvSpPr>
        <p:spPr>
          <a:xfrm>
            <a:off x="88106" y="557585"/>
            <a:ext cx="11904469" cy="5262979"/>
          </a:xfrm>
          <a:prstGeom prst="rect">
            <a:avLst/>
          </a:prstGeom>
          <a:noFill/>
        </p:spPr>
        <p:txBody>
          <a:bodyPr wrap="square" lIns="91440" tIns="45720" rIns="91440" bIns="45720">
            <a:spAutoFit/>
          </a:bodyPr>
          <a:lstStyle/>
          <a:p>
            <a:pPr algn="ct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Nội</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dung :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Truyện</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ca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ngợi</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tính</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chất</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chính</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nghĩa</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tính</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chất</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nhân dân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và</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chiến</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thắng</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vẻ</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vang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của</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cuộc</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khởi</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nghĩa</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Lam Sơn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chống</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giặc</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Minh xâm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lược</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do Lê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Lợi</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lãnh</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đạo</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ở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đầu</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thế</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kỉ</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XV.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Truyện</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cũng</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nhằm</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giải</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thích</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tên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gọi</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hồ</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Hoàn</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Kiếm</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đồng</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thời</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thể</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hiện</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khát</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vọng</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hoà</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bình</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của</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dân </a:t>
            </a:r>
            <a:r>
              <a:rPr lang="vi-VN" sz="48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tộc</a:t>
            </a:r>
            <a:r>
              <a:rPr lang="vi-VN"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p>
        </p:txBody>
      </p:sp>
    </p:spTree>
    <p:extLst>
      <p:ext uri="{BB962C8B-B14F-4D97-AF65-F5344CB8AC3E}">
        <p14:creationId xmlns:p14="http://schemas.microsoft.com/office/powerpoint/2010/main" val="3081208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125EC526-C83F-4048-9D90-C26FAB1776A6}"/>
              </a:ext>
            </a:extLst>
          </p:cNvPr>
          <p:cNvSpPr txBox="1"/>
          <p:nvPr/>
        </p:nvSpPr>
        <p:spPr>
          <a:xfrm>
            <a:off x="805071" y="363803"/>
            <a:ext cx="11161642" cy="2923877"/>
          </a:xfrm>
          <a:prstGeom prst="rect">
            <a:avLst/>
          </a:prstGeom>
          <a:noFill/>
        </p:spPr>
        <p:txBody>
          <a:bodyPr wrap="square">
            <a:spAutoFit/>
          </a:bodyPr>
          <a:lstStyle/>
          <a:p>
            <a:r>
              <a:rPr lang="vi-VN" sz="9000" dirty="0">
                <a:solidFill>
                  <a:srgbClr val="FF0000"/>
                </a:solidFill>
              </a:rPr>
              <a:t>        </a:t>
            </a:r>
            <a:r>
              <a:rPr lang="vi-VN" sz="9000" dirty="0" err="1">
                <a:solidFill>
                  <a:srgbClr val="FF0000"/>
                </a:solidFill>
              </a:rPr>
              <a:t>Luyện</a:t>
            </a:r>
            <a:r>
              <a:rPr lang="vi-VN" sz="9000" dirty="0">
                <a:solidFill>
                  <a:srgbClr val="FF0000"/>
                </a:solidFill>
              </a:rPr>
              <a:t> </a:t>
            </a:r>
            <a:r>
              <a:rPr lang="vi-VN" sz="9000" dirty="0" err="1">
                <a:solidFill>
                  <a:srgbClr val="FF0000"/>
                </a:solidFill>
              </a:rPr>
              <a:t>tập</a:t>
            </a:r>
            <a:endParaRPr lang="vi-VN" sz="9000" dirty="0">
              <a:solidFill>
                <a:srgbClr val="FF0000"/>
              </a:solidFill>
            </a:endParaRPr>
          </a:p>
          <a:p>
            <a:r>
              <a:rPr lang="vi-VN" sz="2800" dirty="0"/>
              <a:t>Câu 1</a:t>
            </a:r>
          </a:p>
          <a:p>
            <a:r>
              <a:rPr lang="vi-VN" sz="2400" u="sng" dirty="0" err="1">
                <a:solidFill>
                  <a:schemeClr val="accent6"/>
                </a:solidFill>
              </a:rPr>
              <a:t>Hãy</a:t>
            </a:r>
            <a:r>
              <a:rPr lang="vi-VN" sz="2400" u="sng" dirty="0">
                <a:solidFill>
                  <a:schemeClr val="accent6"/>
                </a:solidFill>
              </a:rPr>
              <a:t> </a:t>
            </a:r>
            <a:r>
              <a:rPr lang="vi-VN" sz="2400" u="sng" dirty="0" err="1">
                <a:solidFill>
                  <a:schemeClr val="accent6"/>
                </a:solidFill>
              </a:rPr>
              <a:t>đọc</a:t>
            </a:r>
            <a:r>
              <a:rPr lang="vi-VN" sz="2400" u="sng" dirty="0">
                <a:solidFill>
                  <a:schemeClr val="accent6"/>
                </a:solidFill>
              </a:rPr>
              <a:t> </a:t>
            </a:r>
            <a:r>
              <a:rPr lang="vi-VN" sz="2400" u="sng" dirty="0" err="1">
                <a:solidFill>
                  <a:schemeClr val="accent6"/>
                </a:solidFill>
              </a:rPr>
              <a:t>phần</a:t>
            </a:r>
            <a:r>
              <a:rPr lang="vi-VN" sz="2400" u="sng" dirty="0">
                <a:solidFill>
                  <a:schemeClr val="accent6"/>
                </a:solidFill>
              </a:rPr>
              <a:t> </a:t>
            </a:r>
            <a:r>
              <a:rPr lang="vi-VN" sz="2400" u="sng" dirty="0" err="1">
                <a:solidFill>
                  <a:schemeClr val="accent6"/>
                </a:solidFill>
              </a:rPr>
              <a:t>Đọc</a:t>
            </a:r>
            <a:r>
              <a:rPr lang="vi-VN" sz="2400" u="sng" dirty="0">
                <a:solidFill>
                  <a:schemeClr val="accent6"/>
                </a:solidFill>
              </a:rPr>
              <a:t> thêm </a:t>
            </a:r>
            <a:r>
              <a:rPr lang="vi-VN" sz="2400" u="sng" dirty="0" err="1">
                <a:solidFill>
                  <a:schemeClr val="accent6"/>
                </a:solidFill>
              </a:rPr>
              <a:t>để</a:t>
            </a:r>
            <a:r>
              <a:rPr lang="vi-VN" sz="2400" u="sng" dirty="0">
                <a:solidFill>
                  <a:schemeClr val="accent6"/>
                </a:solidFill>
              </a:rPr>
              <a:t> </a:t>
            </a:r>
            <a:r>
              <a:rPr lang="vi-VN" sz="2400" u="sng" dirty="0" err="1">
                <a:solidFill>
                  <a:schemeClr val="accent6"/>
                </a:solidFill>
              </a:rPr>
              <a:t>thấy</a:t>
            </a:r>
            <a:r>
              <a:rPr lang="vi-VN" sz="2400" u="sng" dirty="0">
                <a:solidFill>
                  <a:schemeClr val="accent6"/>
                </a:solidFill>
              </a:rPr>
              <a:t> </a:t>
            </a:r>
            <a:r>
              <a:rPr lang="vi-VN" sz="2400" u="sng" dirty="0" err="1">
                <a:solidFill>
                  <a:schemeClr val="accent6"/>
                </a:solidFill>
              </a:rPr>
              <a:t>rõ</a:t>
            </a:r>
            <a:r>
              <a:rPr lang="vi-VN" sz="2400" u="sng" dirty="0">
                <a:solidFill>
                  <a:schemeClr val="accent6"/>
                </a:solidFill>
              </a:rPr>
              <a:t> hơn </a:t>
            </a:r>
            <a:r>
              <a:rPr lang="vi-VN" sz="2400" u="sng" dirty="0" err="1">
                <a:solidFill>
                  <a:schemeClr val="accent6"/>
                </a:solidFill>
              </a:rPr>
              <a:t>tính</a:t>
            </a:r>
            <a:r>
              <a:rPr lang="vi-VN" sz="2400" u="sng" dirty="0">
                <a:solidFill>
                  <a:schemeClr val="accent6"/>
                </a:solidFill>
              </a:rPr>
              <a:t> </a:t>
            </a:r>
            <a:r>
              <a:rPr lang="vi-VN" sz="2400" u="sng" dirty="0" err="1">
                <a:solidFill>
                  <a:schemeClr val="accent6"/>
                </a:solidFill>
              </a:rPr>
              <a:t>lặp</a:t>
            </a:r>
            <a:r>
              <a:rPr lang="vi-VN" sz="2400" u="sng" dirty="0">
                <a:solidFill>
                  <a:schemeClr val="accent6"/>
                </a:solidFill>
              </a:rPr>
              <a:t> </a:t>
            </a:r>
            <a:r>
              <a:rPr lang="vi-VN" sz="2400" u="sng" dirty="0" err="1">
                <a:solidFill>
                  <a:schemeClr val="accent6"/>
                </a:solidFill>
              </a:rPr>
              <a:t>lại</a:t>
            </a:r>
            <a:r>
              <a:rPr lang="vi-VN" sz="2400" u="sng" dirty="0">
                <a:solidFill>
                  <a:schemeClr val="accent6"/>
                </a:solidFill>
              </a:rPr>
              <a:t> </a:t>
            </a:r>
            <a:r>
              <a:rPr lang="vi-VN" sz="2400" u="sng" dirty="0" err="1">
                <a:solidFill>
                  <a:schemeClr val="accent6"/>
                </a:solidFill>
              </a:rPr>
              <a:t>và</a:t>
            </a:r>
            <a:r>
              <a:rPr lang="vi-VN" sz="2400" u="sng" dirty="0">
                <a:solidFill>
                  <a:schemeClr val="accent6"/>
                </a:solidFill>
              </a:rPr>
              <a:t> ý </a:t>
            </a:r>
            <a:r>
              <a:rPr lang="vi-VN" sz="2400" u="sng" dirty="0" err="1">
                <a:solidFill>
                  <a:schemeClr val="accent6"/>
                </a:solidFill>
              </a:rPr>
              <a:t>nghĩa</a:t>
            </a:r>
            <a:r>
              <a:rPr lang="vi-VN" sz="2400" u="sng" dirty="0">
                <a:solidFill>
                  <a:schemeClr val="accent6"/>
                </a:solidFill>
              </a:rPr>
              <a:t> </a:t>
            </a:r>
            <a:r>
              <a:rPr lang="vi-VN" sz="2400" u="sng" dirty="0" err="1">
                <a:solidFill>
                  <a:schemeClr val="accent6"/>
                </a:solidFill>
              </a:rPr>
              <a:t>của</a:t>
            </a:r>
            <a:r>
              <a:rPr lang="vi-VN" sz="2400" u="sng" dirty="0">
                <a:solidFill>
                  <a:schemeClr val="accent6"/>
                </a:solidFill>
              </a:rPr>
              <a:t> chi </a:t>
            </a:r>
            <a:r>
              <a:rPr lang="vi-VN" sz="2400" u="sng" dirty="0" err="1">
                <a:solidFill>
                  <a:schemeClr val="accent6"/>
                </a:solidFill>
              </a:rPr>
              <a:t>tiết</a:t>
            </a:r>
            <a:r>
              <a:rPr lang="vi-VN" sz="2400" u="sng" dirty="0">
                <a:solidFill>
                  <a:schemeClr val="accent6"/>
                </a:solidFill>
              </a:rPr>
              <a:t> trao gươm </a:t>
            </a:r>
            <a:r>
              <a:rPr lang="vi-VN" sz="2400" u="sng" dirty="0" err="1">
                <a:solidFill>
                  <a:schemeClr val="accent6"/>
                </a:solidFill>
              </a:rPr>
              <a:t>thần</a:t>
            </a:r>
            <a:r>
              <a:rPr lang="vi-VN" sz="2400" u="sng" dirty="0">
                <a:solidFill>
                  <a:schemeClr val="accent6"/>
                </a:solidFill>
              </a:rPr>
              <a:t> trong </a:t>
            </a:r>
            <a:r>
              <a:rPr lang="vi-VN" sz="2400" u="sng" dirty="0" err="1">
                <a:solidFill>
                  <a:schemeClr val="accent6"/>
                </a:solidFill>
              </a:rPr>
              <a:t>các</a:t>
            </a:r>
            <a:r>
              <a:rPr lang="vi-VN" sz="2400" u="sng" dirty="0">
                <a:solidFill>
                  <a:schemeClr val="accent6"/>
                </a:solidFill>
              </a:rPr>
              <a:t> </a:t>
            </a:r>
            <a:r>
              <a:rPr lang="vi-VN" sz="2400" u="sng" dirty="0" err="1">
                <a:solidFill>
                  <a:schemeClr val="accent6"/>
                </a:solidFill>
              </a:rPr>
              <a:t>truyền</a:t>
            </a:r>
            <a:r>
              <a:rPr lang="vi-VN" sz="2400" u="sng" dirty="0">
                <a:solidFill>
                  <a:schemeClr val="accent6"/>
                </a:solidFill>
              </a:rPr>
              <a:t> </a:t>
            </a:r>
            <a:r>
              <a:rPr lang="vi-VN" sz="2400" u="sng" dirty="0" err="1">
                <a:solidFill>
                  <a:schemeClr val="accent6"/>
                </a:solidFill>
              </a:rPr>
              <a:t>thuyết</a:t>
            </a:r>
            <a:r>
              <a:rPr lang="vi-VN" sz="2400" u="sng" dirty="0">
                <a:solidFill>
                  <a:schemeClr val="accent6"/>
                </a:solidFill>
              </a:rPr>
              <a:t> </a:t>
            </a:r>
            <a:r>
              <a:rPr lang="vi-VN" sz="2400" u="sng" dirty="0" err="1">
                <a:solidFill>
                  <a:schemeClr val="accent6"/>
                </a:solidFill>
              </a:rPr>
              <a:t>Việt</a:t>
            </a:r>
            <a:r>
              <a:rPr lang="vi-VN" sz="2400" u="sng" dirty="0">
                <a:solidFill>
                  <a:schemeClr val="accent6"/>
                </a:solidFill>
              </a:rPr>
              <a:t> Nam</a:t>
            </a:r>
          </a:p>
          <a:p>
            <a:endParaRPr lang="vi-VN" dirty="0"/>
          </a:p>
        </p:txBody>
      </p:sp>
      <p:sp>
        <p:nvSpPr>
          <p:cNvPr id="5" name="Hộp Văn bản 4">
            <a:extLst>
              <a:ext uri="{FF2B5EF4-FFF2-40B4-BE49-F238E27FC236}">
                <a16:creationId xmlns:a16="http://schemas.microsoft.com/office/drawing/2014/main" xmlns="" id="{F7DA216F-BFA0-4263-AD3D-B106A9899E23}"/>
              </a:ext>
            </a:extLst>
          </p:cNvPr>
          <p:cNvSpPr txBox="1"/>
          <p:nvPr/>
        </p:nvSpPr>
        <p:spPr>
          <a:xfrm>
            <a:off x="908438" y="3512239"/>
            <a:ext cx="9960997"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Chi </a:t>
            </a:r>
            <a:r>
              <a:rPr kumimoji="0" lang="vi-VN" sz="3600" b="0" i="0" u="none" strike="noStrike" kern="1200" cap="none" spc="0" normalizeH="0" baseline="0" noProof="0" dirty="0" err="1">
                <a:ln>
                  <a:noFill/>
                </a:ln>
                <a:solidFill>
                  <a:prstClr val="black"/>
                </a:solidFill>
                <a:effectLst/>
                <a:highlight>
                  <a:srgbClr val="FFFF00"/>
                </a:highlight>
                <a:uLnTx/>
                <a:uFillTx/>
                <a:latin typeface="Arial" panose="020B0604020202020204" pitchFamily="34" charset="0"/>
                <a:ea typeface="+mn-ea"/>
                <a:cs typeface="+mn-cs"/>
              </a:rPr>
              <a:t>tiết</a:t>
            </a:r>
            <a:r>
              <a:rPr kumimoji="0" lang="vi-VN" sz="36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 trao gươm </a:t>
            </a:r>
            <a:r>
              <a:rPr kumimoji="0" lang="vi-VN" sz="3600" b="0" i="0" u="none" strike="noStrike" kern="1200" cap="none" spc="0" normalizeH="0" baseline="0" noProof="0" dirty="0" err="1">
                <a:ln>
                  <a:noFill/>
                </a:ln>
                <a:solidFill>
                  <a:prstClr val="black"/>
                </a:solidFill>
                <a:effectLst/>
                <a:highlight>
                  <a:srgbClr val="FFFF00"/>
                </a:highlight>
                <a:uLnTx/>
                <a:uFillTx/>
                <a:latin typeface="Arial" panose="020B0604020202020204" pitchFamily="34" charset="0"/>
                <a:ea typeface="+mn-ea"/>
                <a:cs typeface="+mn-cs"/>
              </a:rPr>
              <a:t>thần</a:t>
            </a:r>
            <a:r>
              <a:rPr kumimoji="0" lang="vi-VN" sz="36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 </a:t>
            </a:r>
            <a:r>
              <a:rPr kumimoji="0" lang="vi-VN" sz="3600" b="0" i="0" u="none" strike="noStrike" kern="1200" cap="none" spc="0" normalizeH="0" baseline="0" noProof="0" dirty="0" err="1">
                <a:ln>
                  <a:noFill/>
                </a:ln>
                <a:solidFill>
                  <a:prstClr val="black"/>
                </a:solidFill>
                <a:effectLst/>
                <a:highlight>
                  <a:srgbClr val="FFFF00"/>
                </a:highlight>
                <a:uLnTx/>
                <a:uFillTx/>
                <a:latin typeface="Arial" panose="020B0604020202020204" pitchFamily="34" charset="0"/>
                <a:ea typeface="+mn-ea"/>
                <a:cs typeface="+mn-cs"/>
              </a:rPr>
              <a:t>lặp</a:t>
            </a:r>
            <a:r>
              <a:rPr kumimoji="0" lang="vi-VN" sz="36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 </a:t>
            </a:r>
            <a:r>
              <a:rPr kumimoji="0" lang="vi-VN" sz="3600" b="0" i="0" u="none" strike="noStrike" kern="1200" cap="none" spc="0" normalizeH="0" baseline="0" noProof="0" dirty="0" err="1">
                <a:ln>
                  <a:noFill/>
                </a:ln>
                <a:solidFill>
                  <a:prstClr val="black"/>
                </a:solidFill>
                <a:effectLst/>
                <a:highlight>
                  <a:srgbClr val="FFFF00"/>
                </a:highlight>
                <a:uLnTx/>
                <a:uFillTx/>
                <a:latin typeface="Arial" panose="020B0604020202020204" pitchFamily="34" charset="0"/>
                <a:ea typeface="+mn-ea"/>
                <a:cs typeface="+mn-cs"/>
              </a:rPr>
              <a:t>lại</a:t>
            </a:r>
            <a:r>
              <a:rPr kumimoji="0" lang="vi-VN" sz="36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 </a:t>
            </a:r>
            <a:r>
              <a:rPr kumimoji="0" lang="vi-VN" sz="3600" b="0" i="0" u="none" strike="noStrike" kern="1200" cap="none" spc="0" normalizeH="0" baseline="0" noProof="0" dirty="0" err="1">
                <a:ln>
                  <a:noFill/>
                </a:ln>
                <a:solidFill>
                  <a:prstClr val="black"/>
                </a:solidFill>
                <a:effectLst/>
                <a:highlight>
                  <a:srgbClr val="FFFF00"/>
                </a:highlight>
                <a:uLnTx/>
                <a:uFillTx/>
                <a:latin typeface="Arial" panose="020B0604020202020204" pitchFamily="34" charset="0"/>
                <a:ea typeface="+mn-ea"/>
                <a:cs typeface="+mn-cs"/>
              </a:rPr>
              <a:t>và</a:t>
            </a:r>
            <a:r>
              <a:rPr kumimoji="0" lang="vi-VN" sz="36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 </a:t>
            </a:r>
            <a:r>
              <a:rPr kumimoji="0" lang="vi-VN" sz="3600" b="0" i="0" u="none" strike="noStrike" kern="1200" cap="none" spc="0" normalizeH="0" baseline="0" noProof="0" dirty="0" err="1">
                <a:ln>
                  <a:noFill/>
                </a:ln>
                <a:solidFill>
                  <a:prstClr val="black"/>
                </a:solidFill>
                <a:effectLst/>
                <a:highlight>
                  <a:srgbClr val="FFFF00"/>
                </a:highlight>
                <a:uLnTx/>
                <a:uFillTx/>
                <a:latin typeface="Arial" panose="020B0604020202020204" pitchFamily="34" charset="0"/>
                <a:ea typeface="+mn-ea"/>
                <a:cs typeface="+mn-cs"/>
              </a:rPr>
              <a:t>có</a:t>
            </a:r>
            <a:r>
              <a:rPr kumimoji="0" lang="vi-VN" sz="36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 ý </a:t>
            </a:r>
            <a:r>
              <a:rPr kumimoji="0" lang="vi-VN" sz="3600" b="0" i="0" u="none" strike="noStrike" kern="1200" cap="none" spc="0" normalizeH="0" baseline="0" noProof="0" dirty="0" err="1">
                <a:ln>
                  <a:noFill/>
                </a:ln>
                <a:solidFill>
                  <a:prstClr val="black"/>
                </a:solidFill>
                <a:effectLst/>
                <a:highlight>
                  <a:srgbClr val="FFFF00"/>
                </a:highlight>
                <a:uLnTx/>
                <a:uFillTx/>
                <a:latin typeface="Arial" panose="020B0604020202020204" pitchFamily="34" charset="0"/>
                <a:ea typeface="+mn-ea"/>
                <a:cs typeface="+mn-cs"/>
              </a:rPr>
              <a:t>nghĩa</a:t>
            </a:r>
            <a:r>
              <a:rPr kumimoji="0" lang="vi-VN" sz="36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 tương </a:t>
            </a:r>
            <a:r>
              <a:rPr kumimoji="0" lang="vi-VN" sz="3600" b="0" i="0" u="none" strike="noStrike" kern="1200" cap="none" spc="0" normalizeH="0" baseline="0" noProof="0" dirty="0" err="1">
                <a:ln>
                  <a:noFill/>
                </a:ln>
                <a:solidFill>
                  <a:prstClr val="black"/>
                </a:solidFill>
                <a:effectLst/>
                <a:highlight>
                  <a:srgbClr val="FFFF00"/>
                </a:highlight>
                <a:uLnTx/>
                <a:uFillTx/>
                <a:latin typeface="Arial" panose="020B0604020202020204" pitchFamily="34" charset="0"/>
                <a:ea typeface="+mn-ea"/>
                <a:cs typeface="+mn-cs"/>
              </a:rPr>
              <a:t>đối</a:t>
            </a:r>
            <a:r>
              <a:rPr kumimoji="0" lang="vi-VN" sz="36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 </a:t>
            </a:r>
            <a:r>
              <a:rPr kumimoji="0" lang="vi-VN" sz="3600" b="0" i="0" u="none" strike="noStrike" kern="1200" cap="none" spc="0" normalizeH="0" baseline="0" noProof="0" dirty="0" err="1">
                <a:ln>
                  <a:noFill/>
                </a:ln>
                <a:solidFill>
                  <a:prstClr val="black"/>
                </a:solidFill>
                <a:effectLst/>
                <a:highlight>
                  <a:srgbClr val="FFFF00"/>
                </a:highlight>
                <a:uLnTx/>
                <a:uFillTx/>
                <a:latin typeface="Arial" panose="020B0604020202020204" pitchFamily="34" charset="0"/>
                <a:ea typeface="+mn-ea"/>
                <a:cs typeface="+mn-cs"/>
              </a:rPr>
              <a:t>giống</a:t>
            </a:r>
            <a:r>
              <a:rPr kumimoji="0" lang="vi-VN" sz="36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 nhau: trao </a:t>
            </a:r>
            <a:r>
              <a:rPr kumimoji="0" lang="vi-VN" sz="3600" b="0" i="0" u="none" strike="noStrike" kern="1200" cap="none" spc="0" normalizeH="0" baseline="0" noProof="0" dirty="0" err="1">
                <a:ln>
                  <a:noFill/>
                </a:ln>
                <a:solidFill>
                  <a:prstClr val="black"/>
                </a:solidFill>
                <a:effectLst/>
                <a:highlight>
                  <a:srgbClr val="FFFF00"/>
                </a:highlight>
                <a:uLnTx/>
                <a:uFillTx/>
                <a:latin typeface="Arial" panose="020B0604020202020204" pitchFamily="34" charset="0"/>
                <a:ea typeface="+mn-ea"/>
                <a:cs typeface="+mn-cs"/>
              </a:rPr>
              <a:t>phó</a:t>
            </a:r>
            <a:r>
              <a:rPr kumimoji="0" lang="vi-VN" sz="36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 tin </a:t>
            </a:r>
            <a:r>
              <a:rPr kumimoji="0" lang="vi-VN" sz="3600" b="0" i="0" u="none" strike="noStrike" kern="1200" cap="none" spc="0" normalizeH="0" baseline="0" noProof="0" dirty="0" err="1">
                <a:ln>
                  <a:noFill/>
                </a:ln>
                <a:solidFill>
                  <a:prstClr val="black"/>
                </a:solidFill>
                <a:effectLst/>
                <a:highlight>
                  <a:srgbClr val="FFFF00"/>
                </a:highlight>
                <a:uLnTx/>
                <a:uFillTx/>
                <a:latin typeface="Arial" panose="020B0604020202020204" pitchFamily="34" charset="0"/>
                <a:ea typeface="+mn-ea"/>
                <a:cs typeface="+mn-cs"/>
              </a:rPr>
              <a:t>tưởng</a:t>
            </a:r>
            <a:r>
              <a:rPr kumimoji="0" lang="vi-VN" sz="36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 </a:t>
            </a:r>
            <a:r>
              <a:rPr kumimoji="0" lang="vi-VN" sz="3600" b="0" i="0" u="none" strike="noStrike" kern="1200" cap="none" spc="0" normalizeH="0" baseline="0" noProof="0" dirty="0" err="1">
                <a:ln>
                  <a:noFill/>
                </a:ln>
                <a:solidFill>
                  <a:prstClr val="black"/>
                </a:solidFill>
                <a:effectLst/>
                <a:highlight>
                  <a:srgbClr val="FFFF00"/>
                </a:highlight>
                <a:uLnTx/>
                <a:uFillTx/>
                <a:latin typeface="Arial" panose="020B0604020202020204" pitchFamily="34" charset="0"/>
                <a:ea typeface="+mn-ea"/>
                <a:cs typeface="+mn-cs"/>
              </a:rPr>
              <a:t>và</a:t>
            </a:r>
            <a:r>
              <a:rPr kumimoji="0" lang="vi-VN" sz="36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 </a:t>
            </a:r>
            <a:r>
              <a:rPr kumimoji="0" lang="vi-VN" sz="3600" b="0" i="0" u="none" strike="noStrike" kern="1200" cap="none" spc="0" normalizeH="0" baseline="0" noProof="0" dirty="0" err="1">
                <a:ln>
                  <a:noFill/>
                </a:ln>
                <a:solidFill>
                  <a:prstClr val="black"/>
                </a:solidFill>
                <a:effectLst/>
                <a:highlight>
                  <a:srgbClr val="FFFF00"/>
                </a:highlight>
                <a:uLnTx/>
                <a:uFillTx/>
                <a:latin typeface="Arial" panose="020B0604020202020204" pitchFamily="34" charset="0"/>
                <a:ea typeface="+mn-ea"/>
                <a:cs typeface="+mn-cs"/>
              </a:rPr>
              <a:t>nguyện</a:t>
            </a:r>
            <a:r>
              <a:rPr kumimoji="0" lang="vi-VN" sz="36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 </a:t>
            </a:r>
            <a:r>
              <a:rPr kumimoji="0" lang="vi-VN" sz="3600" b="0" i="0" u="none" strike="noStrike" kern="1200" cap="none" spc="0" normalizeH="0" baseline="0" noProof="0" dirty="0" err="1">
                <a:ln>
                  <a:noFill/>
                </a:ln>
                <a:solidFill>
                  <a:prstClr val="black"/>
                </a:solidFill>
                <a:effectLst/>
                <a:highlight>
                  <a:srgbClr val="FFFF00"/>
                </a:highlight>
                <a:uLnTx/>
                <a:uFillTx/>
                <a:latin typeface="Arial" panose="020B0604020202020204" pitchFamily="34" charset="0"/>
                <a:ea typeface="+mn-ea"/>
                <a:cs typeface="+mn-cs"/>
              </a:rPr>
              <a:t>dốc</a:t>
            </a:r>
            <a:r>
              <a:rPr kumimoji="0" lang="vi-VN" sz="36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 </a:t>
            </a:r>
            <a:r>
              <a:rPr kumimoji="0" lang="vi-VN" sz="3600" b="0" i="0" u="none" strike="noStrike" kern="1200" cap="none" spc="0" normalizeH="0" baseline="0" noProof="0" dirty="0" err="1">
                <a:ln>
                  <a:noFill/>
                </a:ln>
                <a:solidFill>
                  <a:prstClr val="black"/>
                </a:solidFill>
                <a:effectLst/>
                <a:highlight>
                  <a:srgbClr val="FFFF00"/>
                </a:highlight>
                <a:uLnTx/>
                <a:uFillTx/>
                <a:latin typeface="Arial" panose="020B0604020202020204" pitchFamily="34" charset="0"/>
                <a:ea typeface="+mn-ea"/>
                <a:cs typeface="+mn-cs"/>
              </a:rPr>
              <a:t>lòng</a:t>
            </a:r>
            <a:r>
              <a:rPr kumimoji="0" lang="vi-VN" sz="36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 </a:t>
            </a:r>
            <a:r>
              <a:rPr kumimoji="0" lang="vi-VN" sz="3600" b="0" i="0" u="none" strike="noStrike" kern="1200" cap="none" spc="0" normalizeH="0" baseline="0" noProof="0" dirty="0" err="1">
                <a:ln>
                  <a:noFill/>
                </a:ln>
                <a:solidFill>
                  <a:prstClr val="black"/>
                </a:solidFill>
                <a:effectLst/>
                <a:highlight>
                  <a:srgbClr val="FFFF00"/>
                </a:highlight>
                <a:uLnTx/>
                <a:uFillTx/>
                <a:latin typeface="Arial" panose="020B0604020202020204" pitchFamily="34" charset="0"/>
                <a:ea typeface="+mn-ea"/>
                <a:cs typeface="+mn-cs"/>
              </a:rPr>
              <a:t>vì</a:t>
            </a:r>
            <a:r>
              <a:rPr kumimoji="0" lang="vi-VN" sz="36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 </a:t>
            </a:r>
            <a:r>
              <a:rPr kumimoji="0" lang="vi-VN" sz="3600" b="0" i="0" u="none" strike="noStrike" kern="1200" cap="none" spc="0" normalizeH="0" baseline="0" noProof="0" dirty="0" err="1">
                <a:ln>
                  <a:noFill/>
                </a:ln>
                <a:solidFill>
                  <a:prstClr val="black"/>
                </a:solidFill>
                <a:effectLst/>
                <a:highlight>
                  <a:srgbClr val="FFFF00"/>
                </a:highlight>
                <a:uLnTx/>
                <a:uFillTx/>
                <a:latin typeface="Arial" panose="020B0604020202020204" pitchFamily="34" charset="0"/>
                <a:ea typeface="+mn-ea"/>
                <a:cs typeface="+mn-cs"/>
              </a:rPr>
              <a:t>người</a:t>
            </a:r>
            <a:r>
              <a:rPr kumimoji="0" lang="vi-VN" sz="36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 "minh </a:t>
            </a:r>
            <a:r>
              <a:rPr kumimoji="0" lang="vi-VN" sz="3600" b="0" i="0" u="none" strike="noStrike" kern="1200" cap="none" spc="0" normalizeH="0" baseline="0" noProof="0" dirty="0" err="1">
                <a:ln>
                  <a:noFill/>
                </a:ln>
                <a:solidFill>
                  <a:prstClr val="black"/>
                </a:solidFill>
                <a:effectLst/>
                <a:highlight>
                  <a:srgbClr val="FFFF00"/>
                </a:highlight>
                <a:uLnTx/>
                <a:uFillTx/>
                <a:latin typeface="Arial" panose="020B0604020202020204" pitchFamily="34" charset="0"/>
                <a:ea typeface="+mn-ea"/>
                <a:cs typeface="+mn-cs"/>
              </a:rPr>
              <a:t>chủ</a:t>
            </a:r>
            <a:r>
              <a:rPr kumimoji="0" lang="vi-VN" sz="36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 </a:t>
            </a:r>
            <a:r>
              <a:rPr kumimoji="0" lang="vi-VN" sz="3600" b="0" i="0" u="none" strike="noStrike" kern="1200" cap="none" spc="0" normalizeH="0" baseline="0" noProof="0" dirty="0" err="1">
                <a:ln>
                  <a:noFill/>
                </a:ln>
                <a:solidFill>
                  <a:prstClr val="black"/>
                </a:solidFill>
                <a:effectLst/>
                <a:highlight>
                  <a:srgbClr val="FFFF00"/>
                </a:highlight>
                <a:uLnTx/>
                <a:uFillTx/>
                <a:latin typeface="Arial" panose="020B0604020202020204" pitchFamily="34" charset="0"/>
                <a:ea typeface="+mn-ea"/>
                <a:cs typeface="+mn-cs"/>
              </a:rPr>
              <a:t>mà</a:t>
            </a:r>
            <a:r>
              <a:rPr kumimoji="0" lang="vi-VN" sz="36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 nhân dân </a:t>
            </a:r>
            <a:r>
              <a:rPr kumimoji="0" lang="vi-VN" sz="3600" b="0" i="0" u="none" strike="noStrike" kern="1200" cap="none" spc="0" normalizeH="0" baseline="0" noProof="0" dirty="0" err="1">
                <a:ln>
                  <a:noFill/>
                </a:ln>
                <a:solidFill>
                  <a:prstClr val="black"/>
                </a:solidFill>
                <a:effectLst/>
                <a:highlight>
                  <a:srgbClr val="FFFF00"/>
                </a:highlight>
                <a:uLnTx/>
                <a:uFillTx/>
                <a:latin typeface="Arial" panose="020B0604020202020204" pitchFamily="34" charset="0"/>
                <a:ea typeface="+mn-ea"/>
                <a:cs typeface="+mn-cs"/>
              </a:rPr>
              <a:t>lựa</a:t>
            </a:r>
            <a:r>
              <a:rPr kumimoji="0" lang="vi-VN" sz="36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 </a:t>
            </a:r>
            <a:r>
              <a:rPr kumimoji="0" lang="vi-VN" sz="3600" b="0" i="0" u="none" strike="noStrike" kern="1200" cap="none" spc="0" normalizeH="0" baseline="0" noProof="0" dirty="0" err="1">
                <a:ln>
                  <a:noFill/>
                </a:ln>
                <a:solidFill>
                  <a:prstClr val="black"/>
                </a:solidFill>
                <a:effectLst/>
                <a:highlight>
                  <a:srgbClr val="FFFF00"/>
                </a:highlight>
                <a:uLnTx/>
                <a:uFillTx/>
                <a:latin typeface="Arial" panose="020B0604020202020204" pitchFamily="34" charset="0"/>
                <a:ea typeface="+mn-ea"/>
                <a:cs typeface="+mn-cs"/>
              </a:rPr>
              <a:t>chọn</a:t>
            </a:r>
            <a:r>
              <a:rPr kumimoji="0" lang="vi-VN" sz="36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71260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0926E4FE-4DD6-4899-888E-B0ED1B31035D}"/>
              </a:ext>
            </a:extLst>
          </p:cNvPr>
          <p:cNvSpPr txBox="1"/>
          <p:nvPr/>
        </p:nvSpPr>
        <p:spPr>
          <a:xfrm>
            <a:off x="151075" y="0"/>
            <a:ext cx="12388132" cy="2585323"/>
          </a:xfrm>
          <a:prstGeom prst="rect">
            <a:avLst/>
          </a:prstGeom>
          <a:noFill/>
        </p:spPr>
        <p:txBody>
          <a:bodyPr wrap="square">
            <a:spAutoFit/>
          </a:bodyPr>
          <a:lstStyle/>
          <a:p>
            <a:r>
              <a:rPr lang="vi-VN" sz="4800" b="1" i="1" u="sng" dirty="0">
                <a:effectLst>
                  <a:outerShdw blurRad="38100" dist="38100" dir="2700000" algn="tl">
                    <a:srgbClr val="000000">
                      <a:alpha val="43137"/>
                    </a:srgbClr>
                  </a:outerShdw>
                </a:effectLst>
              </a:rPr>
              <a:t>Câu 2 : </a:t>
            </a:r>
            <a:r>
              <a:rPr lang="vi-VN" sz="4800" b="1" i="1" u="sng" dirty="0" err="1">
                <a:effectLst>
                  <a:outerShdw blurRad="38100" dist="38100" dir="2700000" algn="tl">
                    <a:srgbClr val="000000">
                      <a:alpha val="43137"/>
                    </a:srgbClr>
                  </a:outerShdw>
                </a:effectLst>
              </a:rPr>
              <a:t>Vì</a:t>
            </a:r>
            <a:r>
              <a:rPr lang="vi-VN" sz="4800" b="1" i="1" u="sng" dirty="0">
                <a:effectLst>
                  <a:outerShdw blurRad="38100" dist="38100" dir="2700000" algn="tl">
                    <a:srgbClr val="000000">
                      <a:alpha val="43137"/>
                    </a:srgbClr>
                  </a:outerShdw>
                </a:effectLst>
              </a:rPr>
              <a:t> sao </a:t>
            </a:r>
            <a:r>
              <a:rPr lang="vi-VN" sz="4800" b="1" i="1" u="sng" dirty="0" err="1">
                <a:effectLst>
                  <a:outerShdw blurRad="38100" dist="38100" dir="2700000" algn="tl">
                    <a:srgbClr val="000000">
                      <a:alpha val="43137"/>
                    </a:srgbClr>
                  </a:outerShdw>
                </a:effectLst>
              </a:rPr>
              <a:t>tác</a:t>
            </a:r>
            <a:r>
              <a:rPr lang="vi-VN" sz="4800" b="1" i="1" u="sng" dirty="0">
                <a:effectLst>
                  <a:outerShdw blurRad="38100" dist="38100" dir="2700000" algn="tl">
                    <a:srgbClr val="000000">
                      <a:alpha val="43137"/>
                    </a:srgbClr>
                  </a:outerShdw>
                </a:effectLst>
              </a:rPr>
              <a:t> </a:t>
            </a:r>
            <a:r>
              <a:rPr lang="vi-VN" sz="4800" b="1" i="1" u="sng" dirty="0" err="1">
                <a:effectLst>
                  <a:outerShdw blurRad="38100" dist="38100" dir="2700000" algn="tl">
                    <a:srgbClr val="000000">
                      <a:alpha val="43137"/>
                    </a:srgbClr>
                  </a:outerShdw>
                </a:effectLst>
              </a:rPr>
              <a:t>giả</a:t>
            </a:r>
            <a:r>
              <a:rPr lang="vi-VN" sz="4800" b="1" i="1" u="sng" dirty="0">
                <a:effectLst>
                  <a:outerShdw blurRad="38100" dist="38100" dir="2700000" algn="tl">
                    <a:srgbClr val="000000">
                      <a:alpha val="43137"/>
                    </a:srgbClr>
                  </a:outerShdw>
                </a:effectLst>
              </a:rPr>
              <a:t> dân gian không </a:t>
            </a:r>
            <a:r>
              <a:rPr lang="vi-VN" sz="4800" b="1" i="1" u="sng" dirty="0" err="1">
                <a:effectLst>
                  <a:outerShdw blurRad="38100" dist="38100" dir="2700000" algn="tl">
                    <a:srgbClr val="000000">
                      <a:alpha val="43137"/>
                    </a:srgbClr>
                  </a:outerShdw>
                </a:effectLst>
              </a:rPr>
              <a:t>để</a:t>
            </a:r>
            <a:r>
              <a:rPr lang="vi-VN" sz="4800" b="1" i="1" u="sng" dirty="0">
                <a:effectLst>
                  <a:outerShdw blurRad="38100" dist="38100" dir="2700000" algn="tl">
                    <a:srgbClr val="000000">
                      <a:alpha val="43137"/>
                    </a:srgbClr>
                  </a:outerShdw>
                </a:effectLst>
              </a:rPr>
              <a:t> Lê </a:t>
            </a:r>
            <a:r>
              <a:rPr lang="vi-VN" sz="4800" b="1" i="1" u="sng" dirty="0" err="1">
                <a:effectLst>
                  <a:outerShdw blurRad="38100" dist="38100" dir="2700000" algn="tl">
                    <a:srgbClr val="000000">
                      <a:alpha val="43137"/>
                    </a:srgbClr>
                  </a:outerShdw>
                </a:effectLst>
              </a:rPr>
              <a:t>Lợi</a:t>
            </a:r>
            <a:r>
              <a:rPr lang="vi-VN" sz="4800" b="1" i="1" u="sng" dirty="0">
                <a:effectLst>
                  <a:outerShdw blurRad="38100" dist="38100" dir="2700000" algn="tl">
                    <a:srgbClr val="000000">
                      <a:alpha val="43137"/>
                    </a:srgbClr>
                  </a:outerShdw>
                </a:effectLst>
              </a:rPr>
              <a:t> </a:t>
            </a:r>
            <a:r>
              <a:rPr lang="vi-VN" sz="4800" b="1" i="1" u="sng" dirty="0" err="1">
                <a:effectLst>
                  <a:outerShdw blurRad="38100" dist="38100" dir="2700000" algn="tl">
                    <a:srgbClr val="000000">
                      <a:alpha val="43137"/>
                    </a:srgbClr>
                  </a:outerShdw>
                </a:effectLst>
              </a:rPr>
              <a:t>được</a:t>
            </a:r>
            <a:r>
              <a:rPr lang="vi-VN" sz="4800" b="1" i="1" u="sng" dirty="0">
                <a:effectLst>
                  <a:outerShdw blurRad="38100" dist="38100" dir="2700000" algn="tl">
                    <a:srgbClr val="000000">
                      <a:alpha val="43137"/>
                    </a:srgbClr>
                  </a:outerShdw>
                </a:effectLst>
              </a:rPr>
              <a:t> </a:t>
            </a:r>
            <a:r>
              <a:rPr lang="vi-VN" sz="4800" b="1" i="1" u="sng" dirty="0" err="1">
                <a:effectLst>
                  <a:outerShdw blurRad="38100" dist="38100" dir="2700000" algn="tl">
                    <a:srgbClr val="000000">
                      <a:alpha val="43137"/>
                    </a:srgbClr>
                  </a:outerShdw>
                </a:effectLst>
              </a:rPr>
              <a:t>trực</a:t>
            </a:r>
            <a:r>
              <a:rPr lang="vi-VN" sz="4800" b="1" i="1" u="sng" dirty="0">
                <a:effectLst>
                  <a:outerShdw blurRad="38100" dist="38100" dir="2700000" algn="tl">
                    <a:srgbClr val="000000">
                      <a:alpha val="43137"/>
                    </a:srgbClr>
                  </a:outerShdw>
                </a:effectLst>
              </a:rPr>
              <a:t> </a:t>
            </a:r>
            <a:r>
              <a:rPr lang="vi-VN" sz="4800" b="1" i="1" u="sng" dirty="0" err="1">
                <a:effectLst>
                  <a:outerShdw blurRad="38100" dist="38100" dir="2700000" algn="tl">
                    <a:srgbClr val="000000">
                      <a:alpha val="43137"/>
                    </a:srgbClr>
                  </a:outerShdw>
                </a:effectLst>
              </a:rPr>
              <a:t>tiếp</a:t>
            </a:r>
            <a:r>
              <a:rPr lang="vi-VN" sz="4800" b="1" i="1" u="sng" dirty="0">
                <a:effectLst>
                  <a:outerShdw blurRad="38100" dist="38100" dir="2700000" algn="tl">
                    <a:srgbClr val="000000">
                      <a:alpha val="43137"/>
                    </a:srgbClr>
                  </a:outerShdw>
                </a:effectLst>
              </a:rPr>
              <a:t> </a:t>
            </a:r>
            <a:r>
              <a:rPr lang="vi-VN" sz="4800" b="1" i="1" u="sng" dirty="0" err="1">
                <a:effectLst>
                  <a:outerShdw blurRad="38100" dist="38100" dir="2700000" algn="tl">
                    <a:srgbClr val="000000">
                      <a:alpha val="43137"/>
                    </a:srgbClr>
                  </a:outerShdw>
                </a:effectLst>
              </a:rPr>
              <a:t>nhận</a:t>
            </a:r>
            <a:r>
              <a:rPr lang="vi-VN" sz="4800" b="1" i="1" u="sng" dirty="0">
                <a:effectLst>
                  <a:outerShdw blurRad="38100" dist="38100" dir="2700000" algn="tl">
                    <a:srgbClr val="000000">
                      <a:alpha val="43137"/>
                    </a:srgbClr>
                  </a:outerShdw>
                </a:effectLst>
              </a:rPr>
              <a:t> </a:t>
            </a:r>
            <a:r>
              <a:rPr lang="vi-VN" sz="4800" b="1" i="1" u="sng" dirty="0" err="1">
                <a:effectLst>
                  <a:outerShdw blurRad="38100" dist="38100" dir="2700000" algn="tl">
                    <a:srgbClr val="000000">
                      <a:alpha val="43137"/>
                    </a:srgbClr>
                  </a:outerShdw>
                </a:effectLst>
              </a:rPr>
              <a:t>cả</a:t>
            </a:r>
            <a:r>
              <a:rPr lang="vi-VN" sz="4800" b="1" i="1" u="sng" dirty="0">
                <a:effectLst>
                  <a:outerShdw blurRad="38100" dist="38100" dir="2700000" algn="tl">
                    <a:srgbClr val="000000">
                      <a:alpha val="43137"/>
                    </a:srgbClr>
                  </a:outerShdw>
                </a:effectLst>
              </a:rPr>
              <a:t> chuôi gươm </a:t>
            </a:r>
            <a:r>
              <a:rPr lang="vi-VN" sz="4800" b="1" i="1" u="sng" dirty="0" err="1">
                <a:effectLst>
                  <a:outerShdw blurRad="38100" dist="38100" dir="2700000" algn="tl">
                    <a:srgbClr val="000000">
                      <a:alpha val="43137"/>
                    </a:srgbClr>
                  </a:outerShdw>
                </a:effectLst>
              </a:rPr>
              <a:t>và</a:t>
            </a:r>
            <a:r>
              <a:rPr lang="vi-VN" sz="4800" b="1" i="1" u="sng" dirty="0">
                <a:effectLst>
                  <a:outerShdw blurRad="38100" dist="38100" dir="2700000" algn="tl">
                    <a:srgbClr val="000000">
                      <a:alpha val="43137"/>
                    </a:srgbClr>
                  </a:outerShdw>
                </a:effectLst>
              </a:rPr>
              <a:t> </a:t>
            </a:r>
            <a:r>
              <a:rPr lang="vi-VN" sz="4800" b="1" i="1" u="sng" dirty="0" err="1">
                <a:effectLst>
                  <a:outerShdw blurRad="38100" dist="38100" dir="2700000" algn="tl">
                    <a:srgbClr val="000000">
                      <a:alpha val="43137"/>
                    </a:srgbClr>
                  </a:outerShdw>
                </a:effectLst>
              </a:rPr>
              <a:t>lưỡi</a:t>
            </a:r>
            <a:r>
              <a:rPr lang="vi-VN" sz="4800" b="1" i="1" u="sng" dirty="0">
                <a:effectLst>
                  <a:outerShdw blurRad="38100" dist="38100" dir="2700000" algn="tl">
                    <a:srgbClr val="000000">
                      <a:alpha val="43137"/>
                    </a:srgbClr>
                  </a:outerShdw>
                </a:effectLst>
              </a:rPr>
              <a:t> gươm </a:t>
            </a:r>
            <a:r>
              <a:rPr lang="vi-VN" sz="4800" b="1" i="1" u="sng" dirty="0" err="1">
                <a:effectLst>
                  <a:outerShdw blurRad="38100" dist="38100" dir="2700000" algn="tl">
                    <a:srgbClr val="000000">
                      <a:alpha val="43137"/>
                    </a:srgbClr>
                  </a:outerShdw>
                </a:effectLst>
              </a:rPr>
              <a:t>cùng</a:t>
            </a:r>
            <a:r>
              <a:rPr lang="vi-VN" sz="4800" b="1" i="1" u="sng" dirty="0">
                <a:effectLst>
                  <a:outerShdw blurRad="38100" dist="38100" dir="2700000" algn="tl">
                    <a:srgbClr val="000000">
                      <a:alpha val="43137"/>
                    </a:srgbClr>
                  </a:outerShdw>
                </a:effectLst>
              </a:rPr>
              <a:t> </a:t>
            </a:r>
            <a:r>
              <a:rPr lang="vi-VN" sz="4800" b="1" i="1" u="sng" dirty="0" err="1">
                <a:effectLst>
                  <a:outerShdw blurRad="38100" dist="38100" dir="2700000" algn="tl">
                    <a:srgbClr val="000000">
                      <a:alpha val="43137"/>
                    </a:srgbClr>
                  </a:outerShdw>
                </a:effectLst>
              </a:rPr>
              <a:t>một</a:t>
            </a:r>
            <a:r>
              <a:rPr lang="vi-VN" sz="4800" b="1" i="1" u="sng" dirty="0">
                <a:effectLst>
                  <a:outerShdw blurRad="38100" dist="38100" dir="2700000" algn="tl">
                    <a:srgbClr val="000000">
                      <a:alpha val="43137"/>
                    </a:srgbClr>
                  </a:outerShdw>
                </a:effectLst>
              </a:rPr>
              <a:t> </a:t>
            </a:r>
            <a:r>
              <a:rPr lang="vi-VN" sz="4800" b="1" i="1" u="sng" dirty="0" err="1">
                <a:effectLst>
                  <a:outerShdw blurRad="38100" dist="38100" dir="2700000" algn="tl">
                    <a:srgbClr val="000000">
                      <a:alpha val="43137"/>
                    </a:srgbClr>
                  </a:outerShdw>
                </a:effectLst>
              </a:rPr>
              <a:t>lúc</a:t>
            </a:r>
            <a:r>
              <a:rPr lang="vi-VN" sz="4800" b="1" i="1" u="sng" dirty="0">
                <a:effectLst>
                  <a:outerShdw blurRad="38100" dist="38100" dir="2700000" algn="tl">
                    <a:srgbClr val="000000">
                      <a:alpha val="43137"/>
                    </a:srgbClr>
                  </a:outerShdw>
                </a:effectLst>
              </a:rPr>
              <a:t>?</a:t>
            </a:r>
          </a:p>
          <a:p>
            <a:r>
              <a:rPr lang="vi-VN" dirty="0"/>
              <a:t>    </a:t>
            </a:r>
          </a:p>
        </p:txBody>
      </p:sp>
      <p:sp>
        <p:nvSpPr>
          <p:cNvPr id="5" name="Hộp Văn bản 4">
            <a:extLst>
              <a:ext uri="{FF2B5EF4-FFF2-40B4-BE49-F238E27FC236}">
                <a16:creationId xmlns:a16="http://schemas.microsoft.com/office/drawing/2014/main" xmlns="" id="{A438C5A5-E38D-4312-9E3D-8687F8970B27}"/>
              </a:ext>
            </a:extLst>
          </p:cNvPr>
          <p:cNvSpPr txBox="1"/>
          <p:nvPr/>
        </p:nvSpPr>
        <p:spPr>
          <a:xfrm>
            <a:off x="373711" y="2760558"/>
            <a:ext cx="11656611" cy="27699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Nếu</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tác</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giả</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dân gian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để</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Lê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Lợi</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trực</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tiếp</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nhận</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cả</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chuôi gươm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và</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lưỡi</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gươm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cùng</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một</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lúc</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thì</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tác</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phẩm</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sẽ</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không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thể</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hiện</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được</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tính</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chất</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toàn</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dân, trên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dưới</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một</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lòng</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của</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nhân dân ta trong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cuộc</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kháng</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chiến</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Thanh gươm Lê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Lợi</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nhận</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được</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là</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thanh gươm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thống</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nhất</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và</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hội</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tụ</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tư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tưởng</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tình</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cảm</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sức</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mạnh</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của</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toàn</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dân trên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mọi</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miền</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đất</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29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nước</a:t>
            </a:r>
            <a:r>
              <a:rPr kumimoji="0" lang="vi-VN" sz="2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164482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D0D04EE8-4831-44FF-B458-EE792B88B0A9}"/>
              </a:ext>
            </a:extLst>
          </p:cNvPr>
          <p:cNvSpPr txBox="1"/>
          <p:nvPr/>
        </p:nvSpPr>
        <p:spPr>
          <a:xfrm>
            <a:off x="0" y="0"/>
            <a:ext cx="12570780" cy="3077766"/>
          </a:xfrm>
          <a:prstGeom prst="rect">
            <a:avLst/>
          </a:prstGeom>
          <a:noFill/>
        </p:spPr>
        <p:txBody>
          <a:bodyPr wrap="square">
            <a:spAutoFit/>
          </a:bodyPr>
          <a:lstStyle/>
          <a:p>
            <a:r>
              <a:rPr lang="vi-VN" sz="3500" dirty="0"/>
              <a:t>Câu 3 : Lê </a:t>
            </a:r>
            <a:r>
              <a:rPr lang="vi-VN" sz="3500" dirty="0" err="1"/>
              <a:t>Lợi</a:t>
            </a:r>
            <a:r>
              <a:rPr lang="vi-VN" sz="3500" dirty="0"/>
              <a:t> </a:t>
            </a:r>
            <a:r>
              <a:rPr lang="vi-VN" sz="3500" dirty="0" err="1"/>
              <a:t>nhận</a:t>
            </a:r>
            <a:r>
              <a:rPr lang="vi-VN" sz="3500" dirty="0"/>
              <a:t> </a:t>
            </a:r>
            <a:r>
              <a:rPr lang="vi-VN" sz="3500" dirty="0" err="1"/>
              <a:t>được</a:t>
            </a:r>
            <a:r>
              <a:rPr lang="vi-VN" sz="3500" dirty="0"/>
              <a:t> gươm ở Thanh </a:t>
            </a:r>
            <a:r>
              <a:rPr lang="vi-VN" sz="3500" dirty="0" err="1"/>
              <a:t>Hóa</a:t>
            </a:r>
            <a:r>
              <a:rPr lang="vi-VN" sz="3500" dirty="0"/>
              <a:t> nhưng </a:t>
            </a:r>
            <a:r>
              <a:rPr lang="vi-VN" sz="3500" dirty="0" err="1"/>
              <a:t>lại</a:t>
            </a:r>
            <a:r>
              <a:rPr lang="vi-VN" sz="3500" dirty="0"/>
              <a:t> </a:t>
            </a:r>
            <a:r>
              <a:rPr lang="vi-VN" sz="3500" dirty="0" err="1"/>
              <a:t>trả</a:t>
            </a:r>
            <a:r>
              <a:rPr lang="vi-VN" sz="3500" dirty="0"/>
              <a:t> gươm ở </a:t>
            </a:r>
            <a:r>
              <a:rPr lang="vi-VN" sz="3500" dirty="0" err="1"/>
              <a:t>Hồ</a:t>
            </a:r>
            <a:r>
              <a:rPr lang="vi-VN" sz="3500" dirty="0"/>
              <a:t> Gươm - Thăng Long. </a:t>
            </a:r>
            <a:r>
              <a:rPr lang="vi-VN" sz="3500" dirty="0" err="1"/>
              <a:t>Nếu</a:t>
            </a:r>
            <a:r>
              <a:rPr lang="vi-VN" sz="3500" dirty="0"/>
              <a:t> Lê </a:t>
            </a:r>
            <a:r>
              <a:rPr lang="vi-VN" sz="3500" dirty="0" err="1"/>
              <a:t>Lợi</a:t>
            </a:r>
            <a:r>
              <a:rPr lang="vi-VN" sz="3500" dirty="0"/>
              <a:t> </a:t>
            </a:r>
            <a:r>
              <a:rPr lang="vi-VN" sz="3500" dirty="0" err="1"/>
              <a:t>trả</a:t>
            </a:r>
            <a:r>
              <a:rPr lang="vi-VN" sz="3500" dirty="0"/>
              <a:t> gươm ở Thanh </a:t>
            </a:r>
            <a:r>
              <a:rPr lang="vi-VN" sz="3500" dirty="0" err="1"/>
              <a:t>Hóa</a:t>
            </a:r>
            <a:r>
              <a:rPr lang="vi-VN" sz="3500" dirty="0"/>
              <a:t> </a:t>
            </a:r>
            <a:r>
              <a:rPr lang="vi-VN" sz="3500" dirty="0" err="1"/>
              <a:t>thì</a:t>
            </a:r>
            <a:r>
              <a:rPr lang="vi-VN" sz="3500" dirty="0"/>
              <a:t> ý </a:t>
            </a:r>
            <a:r>
              <a:rPr lang="vi-VN" sz="3500" dirty="0" err="1"/>
              <a:t>nghĩa</a:t>
            </a:r>
            <a:r>
              <a:rPr lang="vi-VN" sz="3500" dirty="0"/>
              <a:t> </a:t>
            </a:r>
            <a:r>
              <a:rPr lang="vi-VN" sz="3500" dirty="0" err="1"/>
              <a:t>của</a:t>
            </a:r>
            <a:r>
              <a:rPr lang="vi-VN" sz="3500" dirty="0"/>
              <a:t> </a:t>
            </a:r>
            <a:r>
              <a:rPr lang="vi-VN" sz="3500" dirty="0" err="1"/>
              <a:t>truyền</a:t>
            </a:r>
            <a:r>
              <a:rPr lang="vi-VN" sz="3500" dirty="0"/>
              <a:t> </a:t>
            </a:r>
            <a:r>
              <a:rPr lang="vi-VN" sz="3500" dirty="0" err="1"/>
              <a:t>thuyết</a:t>
            </a:r>
            <a:r>
              <a:rPr lang="vi-VN" sz="3500" dirty="0"/>
              <a:t> </a:t>
            </a:r>
            <a:r>
              <a:rPr lang="vi-VN" sz="3500" dirty="0" err="1"/>
              <a:t>sẽ</a:t>
            </a:r>
            <a:r>
              <a:rPr lang="vi-VN" sz="3500" dirty="0"/>
              <a:t> </a:t>
            </a:r>
            <a:r>
              <a:rPr lang="vi-VN" sz="3500" dirty="0" err="1"/>
              <a:t>khác</a:t>
            </a:r>
            <a:r>
              <a:rPr lang="vi-VN" sz="3500" dirty="0"/>
              <a:t> đi như </a:t>
            </a:r>
            <a:r>
              <a:rPr lang="vi-VN" sz="3500" dirty="0" err="1"/>
              <a:t>thế</a:t>
            </a:r>
            <a:r>
              <a:rPr lang="vi-VN" sz="3500" dirty="0"/>
              <a:t> </a:t>
            </a:r>
            <a:r>
              <a:rPr lang="vi-VN" sz="3500" dirty="0" err="1"/>
              <a:t>nào</a:t>
            </a:r>
            <a:r>
              <a:rPr lang="vi-VN" sz="3500" dirty="0"/>
              <a:t>?</a:t>
            </a:r>
          </a:p>
          <a:p>
            <a:endParaRPr lang="vi-VN" dirty="0"/>
          </a:p>
          <a:p>
            <a:endParaRPr lang="vi-VN" dirty="0"/>
          </a:p>
          <a:p>
            <a:r>
              <a:rPr lang="vi-VN" dirty="0"/>
              <a:t>    </a:t>
            </a:r>
          </a:p>
        </p:txBody>
      </p:sp>
      <p:sp>
        <p:nvSpPr>
          <p:cNvPr id="5" name="Hộp Văn bản 4">
            <a:extLst>
              <a:ext uri="{FF2B5EF4-FFF2-40B4-BE49-F238E27FC236}">
                <a16:creationId xmlns:a16="http://schemas.microsoft.com/office/drawing/2014/main" xmlns="" id="{D230659C-0FCC-433A-B1FD-2F6C918095B7}"/>
              </a:ext>
            </a:extLst>
          </p:cNvPr>
          <p:cNvSpPr txBox="1"/>
          <p:nvPr/>
        </p:nvSpPr>
        <p:spPr>
          <a:xfrm>
            <a:off x="1198486" y="2415558"/>
            <a:ext cx="9978501" cy="3785652"/>
          </a:xfrm>
          <a:prstGeom prst="rect">
            <a:avLst/>
          </a:prstGeom>
          <a:noFill/>
        </p:spPr>
        <p:txBody>
          <a:bodyPr wrap="square">
            <a:spAutoFit/>
          </a:bodyPr>
          <a:lstStyle/>
          <a:p>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Lê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Lợi</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nhận</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gươm ở Thanh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Hóa</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nhưng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lại</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trả</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gươm ở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Hồ</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Gươm - Thăng Long.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Nếu</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Lê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Lợi</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trả</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gươm ở Thanh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Hóa</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thì</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ý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nghĩa</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của</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truyền</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thuyết</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này</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sẽ</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bị</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giới</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hạn</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Bởi</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vì</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lúc</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này</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Lê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Lợi</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đã</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về</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kinh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thành</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Thăng Long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là</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thủ</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đô,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tượng</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trưng cho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cả</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nước</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Việc</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trả</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gươm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diễn</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ra ở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hồ</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Tả</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Vọng</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của</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kinh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thành</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Thăng Long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mới</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thể</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hiện</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hết</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được</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tư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tưởng</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yêu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hòa</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bình</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và</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tinh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thần</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cảnh</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giác</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của</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cả</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nước</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của</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a:t>
            </a:r>
            <a:r>
              <a:rPr kumimoji="0" lang="vi-VN" sz="3000" b="1" i="0" u="none" strike="noStrike" kern="1200" cap="none" spc="0" normalizeH="0" baseline="0" noProof="0" dirty="0" err="1">
                <a:ln>
                  <a:noFill/>
                </a:ln>
                <a:solidFill>
                  <a:prstClr val="black"/>
                </a:solidFill>
                <a:effectLst/>
                <a:uLnTx/>
                <a:uFillTx/>
                <a:latin typeface="Arial" panose="020B0604020202020204" pitchFamily="34" charset="0"/>
                <a:cs typeface="Aparajita" panose="020B0502040204020203" pitchFamily="18" charset="0"/>
              </a:rPr>
              <a:t>toàn</a:t>
            </a:r>
            <a:r>
              <a:rPr kumimoji="0" lang="vi-VN" sz="3000" b="1" i="0" u="none" strike="noStrike" kern="1200" cap="none" spc="0" normalizeH="0" baseline="0" noProof="0" dirty="0">
                <a:ln>
                  <a:noFill/>
                </a:ln>
                <a:solidFill>
                  <a:prstClr val="black"/>
                </a:solidFill>
                <a:effectLst/>
                <a:uLnTx/>
                <a:uFillTx/>
                <a:latin typeface="Arial" panose="020B0604020202020204" pitchFamily="34" charset="0"/>
                <a:cs typeface="Aparajita" panose="020B0502040204020203" pitchFamily="18" charset="0"/>
              </a:rPr>
              <a:t> dân.</a:t>
            </a:r>
            <a:endParaRPr lang="en-US" sz="3000" b="1" dirty="0">
              <a:latin typeface="Aparajita" panose="020B0502040204020203" pitchFamily="18" charset="0"/>
              <a:cs typeface="Aparajita" panose="020B0502040204020203" pitchFamily="18" charset="0"/>
            </a:endParaRPr>
          </a:p>
        </p:txBody>
      </p:sp>
    </p:spTree>
    <p:extLst>
      <p:ext uri="{BB962C8B-B14F-4D97-AF65-F5344CB8AC3E}">
        <p14:creationId xmlns:p14="http://schemas.microsoft.com/office/powerpoint/2010/main" val="285365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ự Tích Hồ Gươm | Tiếng Việt Thực Hành">
            <a:extLst>
              <a:ext uri="{FF2B5EF4-FFF2-40B4-BE49-F238E27FC236}">
                <a16:creationId xmlns:a16="http://schemas.microsoft.com/office/drawing/2014/main" xmlns="" id="{28E85329-0464-4BA4-A0FA-2BEF4A3584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753" y="1956829"/>
            <a:ext cx="8290866" cy="4642885"/>
          </a:xfrm>
          <a:prstGeom prst="rect">
            <a:avLst/>
          </a:prstGeom>
          <a:noFill/>
          <a:extLst>
            <a:ext uri="{909E8E84-426E-40DD-AFC4-6F175D3DCCD1}">
              <a14:hiddenFill xmlns:a14="http://schemas.microsoft.com/office/drawing/2010/main">
                <a:solidFill>
                  <a:srgbClr val="FFFFFF"/>
                </a:solidFill>
              </a14:hiddenFill>
            </a:ext>
          </a:extLst>
        </p:spPr>
      </p:pic>
      <p:sp>
        <p:nvSpPr>
          <p:cNvPr id="2" name="Hình chữ nhật 1">
            <a:extLst>
              <a:ext uri="{FF2B5EF4-FFF2-40B4-BE49-F238E27FC236}">
                <a16:creationId xmlns:a16="http://schemas.microsoft.com/office/drawing/2014/main" xmlns="" id="{7842951C-A27F-4C97-8800-BCD450E620AE}"/>
              </a:ext>
            </a:extLst>
          </p:cNvPr>
          <p:cNvSpPr/>
          <p:nvPr/>
        </p:nvSpPr>
        <p:spPr>
          <a:xfrm>
            <a:off x="1559768" y="560127"/>
            <a:ext cx="5006499" cy="846386"/>
          </a:xfrm>
          <a:prstGeom prst="rect">
            <a:avLst/>
          </a:prstGeom>
          <a:noFill/>
        </p:spPr>
        <p:txBody>
          <a:bodyPr wrap="none" lIns="91440" tIns="45720" rIns="91440" bIns="45720">
            <a:spAutoFit/>
          </a:bodyPr>
          <a:lstStyle/>
          <a:p>
            <a:pPr algn="ctr"/>
            <a:r>
              <a:rPr lang="vi-VN" sz="4900" b="0" cap="none" spc="0" err="1">
                <a:ln w="0"/>
                <a:solidFill>
                  <a:schemeClr val="tx1"/>
                </a:solidFill>
                <a:effectLst>
                  <a:outerShdw blurRad="38100" dist="19050" dir="2700000" algn="tl" rotWithShape="0">
                    <a:schemeClr val="dk1">
                      <a:alpha val="40000"/>
                    </a:schemeClr>
                  </a:outerShdw>
                </a:effectLst>
              </a:rPr>
              <a:t>Bức</a:t>
            </a:r>
            <a:r>
              <a:rPr lang="vi-VN" sz="4900" b="0" cap="none" spc="0">
                <a:ln w="0"/>
                <a:solidFill>
                  <a:schemeClr val="tx1"/>
                </a:solidFill>
                <a:effectLst>
                  <a:outerShdw blurRad="38100" dist="19050" dir="2700000" algn="tl" rotWithShape="0">
                    <a:schemeClr val="dk1">
                      <a:alpha val="40000"/>
                    </a:schemeClr>
                  </a:outerShdw>
                </a:effectLst>
              </a:rPr>
              <a:t> </a:t>
            </a:r>
            <a:r>
              <a:rPr lang="vi-VN" sz="4900" b="0" cap="none" spc="0" smtClean="0">
                <a:ln w="0"/>
                <a:solidFill>
                  <a:schemeClr val="tx1"/>
                </a:solidFill>
                <a:effectLst>
                  <a:outerShdw blurRad="38100" dist="19050" dir="2700000" algn="tl" rotWithShape="0">
                    <a:schemeClr val="dk1">
                      <a:alpha val="40000"/>
                    </a:schemeClr>
                  </a:outerShdw>
                </a:effectLst>
              </a:rPr>
              <a:t>tranh </a:t>
            </a:r>
            <a:r>
              <a:rPr lang="vi-VN" sz="4900" b="0" cap="none" spc="0" dirty="0" err="1">
                <a:ln w="0"/>
                <a:solidFill>
                  <a:schemeClr val="tx1"/>
                </a:solidFill>
                <a:effectLst>
                  <a:outerShdw blurRad="38100" dist="19050" dir="2700000" algn="tl" rotWithShape="0">
                    <a:schemeClr val="dk1">
                      <a:alpha val="40000"/>
                    </a:schemeClr>
                  </a:outerShdw>
                </a:effectLst>
              </a:rPr>
              <a:t>vẽ</a:t>
            </a:r>
            <a:r>
              <a:rPr lang="vi-VN" sz="4900" b="0" cap="none" spc="0" dirty="0">
                <a:ln w="0"/>
                <a:solidFill>
                  <a:schemeClr val="tx1"/>
                </a:solidFill>
                <a:effectLst>
                  <a:outerShdw blurRad="38100" dist="19050" dir="2700000" algn="tl" rotWithShape="0">
                    <a:schemeClr val="dk1">
                      <a:alpha val="40000"/>
                    </a:schemeClr>
                  </a:outerShdw>
                </a:effectLst>
              </a:rPr>
              <a:t> </a:t>
            </a:r>
            <a:r>
              <a:rPr lang="vi-VN" sz="4900" b="0" cap="none" spc="0" dirty="0" err="1">
                <a:ln w="0"/>
                <a:solidFill>
                  <a:schemeClr val="tx1"/>
                </a:solidFill>
                <a:effectLst>
                  <a:outerShdw blurRad="38100" dist="19050" dir="2700000" algn="tl" rotWithShape="0">
                    <a:schemeClr val="dk1">
                      <a:alpha val="40000"/>
                    </a:schemeClr>
                  </a:outerShdw>
                </a:effectLst>
              </a:rPr>
              <a:t>gì</a:t>
            </a:r>
            <a:r>
              <a:rPr lang="vi-VN" sz="4900" b="0" cap="none" spc="0" dirty="0">
                <a:ln w="0"/>
                <a:solidFill>
                  <a:schemeClr val="tx1"/>
                </a:solidFill>
                <a:effectLst>
                  <a:outerShdw blurRad="38100" dist="19050" dir="2700000" algn="tl" rotWithShape="0">
                    <a:schemeClr val="dk1">
                      <a:alpha val="40000"/>
                    </a:schemeClr>
                  </a:outerShdw>
                </a:effectLst>
              </a:rPr>
              <a:t> ?</a:t>
            </a:r>
          </a:p>
        </p:txBody>
      </p:sp>
      <p:sp>
        <p:nvSpPr>
          <p:cNvPr id="4" name="Hình chữ nhật 3">
            <a:extLst>
              <a:ext uri="{FF2B5EF4-FFF2-40B4-BE49-F238E27FC236}">
                <a16:creationId xmlns:a16="http://schemas.microsoft.com/office/drawing/2014/main" xmlns="" id="{ED6D0FB6-00CE-4D11-9491-0D684B4FE011}"/>
              </a:ext>
            </a:extLst>
          </p:cNvPr>
          <p:cNvSpPr/>
          <p:nvPr/>
        </p:nvSpPr>
        <p:spPr>
          <a:xfrm>
            <a:off x="8685320" y="274906"/>
            <a:ext cx="3506680" cy="6324808"/>
          </a:xfrm>
          <a:prstGeom prst="rect">
            <a:avLst/>
          </a:prstGeom>
          <a:noFill/>
        </p:spPr>
        <p:txBody>
          <a:bodyPr wrap="square" lIns="91440" tIns="45720" rIns="91440" bIns="45720">
            <a:spAutoFit/>
          </a:bodyPr>
          <a:lstStyle/>
          <a:p>
            <a:pPr algn="ctr"/>
            <a:r>
              <a:rPr lang="vi-VN" sz="45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Bức</a:t>
            </a:r>
            <a:r>
              <a:rPr lang="vi-VN" sz="4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tranh </a:t>
            </a:r>
            <a:r>
              <a:rPr lang="vi-VN" sz="45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vẽ</a:t>
            </a:r>
            <a:r>
              <a:rPr lang="vi-VN" sz="4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vi-VN" sz="45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cảnh</a:t>
            </a:r>
            <a:r>
              <a:rPr lang="vi-VN" sz="4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vua Lê </a:t>
            </a:r>
            <a:r>
              <a:rPr lang="vi-VN" sz="45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Lợi</a:t>
            </a:r>
            <a:r>
              <a:rPr lang="vi-VN" sz="4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vi-VN" sz="4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trên</a:t>
            </a:r>
          </a:p>
          <a:p>
            <a:pPr algn="ctr"/>
            <a:r>
              <a:rPr lang="vi-VN" sz="45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thuyền</a:t>
            </a:r>
            <a:r>
              <a:rPr lang="vi-VN" sz="4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vi-VN" sz="45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rồng</a:t>
            </a:r>
            <a:r>
              <a:rPr lang="vi-VN" sz="4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đang trao </a:t>
            </a:r>
            <a:r>
              <a:rPr lang="vi-VN" sz="45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lại</a:t>
            </a:r>
            <a:r>
              <a:rPr lang="vi-VN" sz="4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thanh gươm  </a:t>
            </a:r>
          </a:p>
          <a:p>
            <a:pPr algn="ctr"/>
            <a:r>
              <a:rPr lang="vi-VN" sz="4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a:t>
            </a:r>
            <a:r>
              <a:rPr lang="vi-VN" sz="4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ho </a:t>
            </a:r>
            <a:r>
              <a:rPr lang="vi-VN" sz="45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Rùa</a:t>
            </a:r>
            <a:r>
              <a:rPr lang="vi-VN" sz="4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vi-VN" sz="45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Vàng</a:t>
            </a:r>
            <a:endParaRPr lang="vi-VN" sz="4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4505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36E7ECA6-04E7-4495-B413-82A29D162870}"/>
              </a:ext>
            </a:extLst>
          </p:cNvPr>
          <p:cNvSpPr txBox="1"/>
          <p:nvPr/>
        </p:nvSpPr>
        <p:spPr>
          <a:xfrm>
            <a:off x="121328" y="0"/>
            <a:ext cx="11949344"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prstClr val="black"/>
                </a:solidFill>
                <a:effectLst/>
                <a:uLnTx/>
                <a:uFillTx/>
                <a:latin typeface="Arial" panose="020B0604020202020204" pitchFamily="34" charset="0"/>
              </a:rPr>
              <a:t>Câu 4 : </a:t>
            </a:r>
            <a:r>
              <a:rPr kumimoji="0" lang="vi-VN" sz="4500" b="1" i="0" u="none" strike="noStrike" kern="1200" cap="none" spc="0" normalizeH="0" baseline="0" noProof="0" dirty="0" err="1">
                <a:ln>
                  <a:noFill/>
                </a:ln>
                <a:solidFill>
                  <a:prstClr val="black"/>
                </a:solidFill>
                <a:effectLst/>
                <a:uLnTx/>
                <a:uFillTx/>
                <a:latin typeface="Arial" panose="020B0604020202020204" pitchFamily="34" charset="0"/>
              </a:rPr>
              <a:t>Hãy</a:t>
            </a:r>
            <a:r>
              <a:rPr kumimoji="0" lang="vi-VN" sz="4500" b="1" i="0" u="none" strike="noStrike" kern="1200" cap="none" spc="0" normalizeH="0" baseline="0" noProof="0" dirty="0">
                <a:ln>
                  <a:noFill/>
                </a:ln>
                <a:solidFill>
                  <a:prstClr val="black"/>
                </a:solidFill>
                <a:effectLst/>
                <a:uLnTx/>
                <a:uFillTx/>
                <a:latin typeface="Arial" panose="020B0604020202020204" pitchFamily="34" charset="0"/>
              </a:rPr>
              <a:t> </a:t>
            </a:r>
            <a:r>
              <a:rPr kumimoji="0" lang="vi-VN" sz="4500" b="1" i="0" u="none" strike="noStrike" kern="1200" cap="none" spc="0" normalizeH="0" baseline="0" noProof="0" dirty="0" err="1">
                <a:ln>
                  <a:noFill/>
                </a:ln>
                <a:solidFill>
                  <a:prstClr val="black"/>
                </a:solidFill>
                <a:effectLst/>
                <a:uLnTx/>
                <a:uFillTx/>
                <a:latin typeface="Arial" panose="020B0604020202020204" pitchFamily="34" charset="0"/>
              </a:rPr>
              <a:t>nhắc</a:t>
            </a:r>
            <a:r>
              <a:rPr kumimoji="0" lang="vi-VN" sz="4500" b="1" i="0" u="none" strike="noStrike" kern="1200" cap="none" spc="0" normalizeH="0" baseline="0" noProof="0" dirty="0">
                <a:ln>
                  <a:noFill/>
                </a:ln>
                <a:solidFill>
                  <a:prstClr val="black"/>
                </a:solidFill>
                <a:effectLst/>
                <a:uLnTx/>
                <a:uFillTx/>
                <a:latin typeface="Arial" panose="020B0604020202020204" pitchFamily="34" charset="0"/>
              </a:rPr>
              <a:t> </a:t>
            </a:r>
            <a:r>
              <a:rPr kumimoji="0" lang="vi-VN" sz="4500" b="1" i="0" u="none" strike="noStrike" kern="1200" cap="none" spc="0" normalizeH="0" baseline="0" noProof="0" dirty="0" err="1">
                <a:ln>
                  <a:noFill/>
                </a:ln>
                <a:solidFill>
                  <a:prstClr val="black"/>
                </a:solidFill>
                <a:effectLst/>
                <a:uLnTx/>
                <a:uFillTx/>
                <a:latin typeface="Arial" panose="020B0604020202020204" pitchFamily="34" charset="0"/>
              </a:rPr>
              <a:t>lại</a:t>
            </a:r>
            <a:r>
              <a:rPr kumimoji="0" lang="vi-VN" sz="4500" b="1" i="0" u="none" strike="noStrike" kern="1200" cap="none" spc="0" normalizeH="0" baseline="0" noProof="0" dirty="0">
                <a:ln>
                  <a:noFill/>
                </a:ln>
                <a:solidFill>
                  <a:prstClr val="black"/>
                </a:solidFill>
                <a:effectLst/>
                <a:uLnTx/>
                <a:uFillTx/>
                <a:latin typeface="Arial" panose="020B0604020202020204" pitchFamily="34" charset="0"/>
              </a:rPr>
              <a:t> </a:t>
            </a:r>
            <a:r>
              <a:rPr kumimoji="0" lang="vi-VN" sz="4500" b="1" i="0" u="none" strike="noStrike" kern="1200" cap="none" spc="0" normalizeH="0" baseline="0" noProof="0" dirty="0" err="1">
                <a:ln>
                  <a:noFill/>
                </a:ln>
                <a:solidFill>
                  <a:prstClr val="black"/>
                </a:solidFill>
                <a:effectLst/>
                <a:uLnTx/>
                <a:uFillTx/>
                <a:latin typeface="Arial" panose="020B0604020202020204" pitchFamily="34" charset="0"/>
              </a:rPr>
              <a:t>định</a:t>
            </a:r>
            <a:r>
              <a:rPr kumimoji="0" lang="vi-VN" sz="4500" b="1" i="0" u="none" strike="noStrike" kern="1200" cap="none" spc="0" normalizeH="0" baseline="0" noProof="0" dirty="0">
                <a:ln>
                  <a:noFill/>
                </a:ln>
                <a:solidFill>
                  <a:prstClr val="black"/>
                </a:solidFill>
                <a:effectLst/>
                <a:uLnTx/>
                <a:uFillTx/>
                <a:latin typeface="Arial" panose="020B0604020202020204" pitchFamily="34" charset="0"/>
              </a:rPr>
              <a:t> </a:t>
            </a:r>
            <a:r>
              <a:rPr kumimoji="0" lang="vi-VN" sz="4500" b="1" i="0" u="none" strike="noStrike" kern="1200" cap="none" spc="0" normalizeH="0" baseline="0" noProof="0" dirty="0" err="1">
                <a:ln>
                  <a:noFill/>
                </a:ln>
                <a:solidFill>
                  <a:prstClr val="black"/>
                </a:solidFill>
                <a:effectLst/>
                <a:uLnTx/>
                <a:uFillTx/>
                <a:latin typeface="Arial" panose="020B0604020202020204" pitchFamily="34" charset="0"/>
              </a:rPr>
              <a:t>nghĩa</a:t>
            </a:r>
            <a:r>
              <a:rPr kumimoji="0" lang="vi-VN" sz="4500" b="1" i="0" u="none" strike="noStrike" kern="1200" cap="none" spc="0" normalizeH="0" baseline="0" noProof="0" dirty="0">
                <a:ln>
                  <a:noFill/>
                </a:ln>
                <a:solidFill>
                  <a:prstClr val="black"/>
                </a:solidFill>
                <a:effectLst/>
                <a:uLnTx/>
                <a:uFillTx/>
                <a:latin typeface="Arial" panose="020B0604020202020204" pitchFamily="34" charset="0"/>
              </a:rPr>
              <a:t> </a:t>
            </a:r>
            <a:r>
              <a:rPr kumimoji="0" lang="vi-VN" sz="4500" b="1" i="0" u="none" strike="noStrike" kern="1200" cap="none" spc="0" normalizeH="0" baseline="0" noProof="0" dirty="0" err="1">
                <a:ln>
                  <a:noFill/>
                </a:ln>
                <a:solidFill>
                  <a:prstClr val="black"/>
                </a:solidFill>
                <a:effectLst/>
                <a:uLnTx/>
                <a:uFillTx/>
                <a:latin typeface="Arial" panose="020B0604020202020204" pitchFamily="34" charset="0"/>
              </a:rPr>
              <a:t>truyền</a:t>
            </a:r>
            <a:r>
              <a:rPr kumimoji="0" lang="vi-VN" sz="4500" b="1" i="0" u="none" strike="noStrike" kern="1200" cap="none" spc="0" normalizeH="0" baseline="0" noProof="0" dirty="0">
                <a:ln>
                  <a:noFill/>
                </a:ln>
                <a:solidFill>
                  <a:prstClr val="black"/>
                </a:solidFill>
                <a:effectLst/>
                <a:uLnTx/>
                <a:uFillTx/>
                <a:latin typeface="Arial" panose="020B0604020202020204" pitchFamily="34" charset="0"/>
              </a:rPr>
              <a:t> </a:t>
            </a:r>
            <a:r>
              <a:rPr kumimoji="0" lang="vi-VN" sz="4500" b="1" i="0" u="none" strike="noStrike" kern="1200" cap="none" spc="0" normalizeH="0" baseline="0" noProof="0" dirty="0" err="1">
                <a:ln>
                  <a:noFill/>
                </a:ln>
                <a:solidFill>
                  <a:prstClr val="black"/>
                </a:solidFill>
                <a:effectLst/>
                <a:uLnTx/>
                <a:uFillTx/>
                <a:latin typeface="Arial" panose="020B0604020202020204" pitchFamily="34" charset="0"/>
              </a:rPr>
              <a:t>thuyết</a:t>
            </a:r>
            <a:r>
              <a:rPr kumimoji="0" lang="vi-VN" sz="4500" b="1" i="0" u="none" strike="noStrike" kern="1200" cap="none" spc="0" normalizeH="0" baseline="0" noProof="0" dirty="0">
                <a:ln>
                  <a:noFill/>
                </a:ln>
                <a:solidFill>
                  <a:prstClr val="black"/>
                </a:solidFill>
                <a:effectLst/>
                <a:uLnTx/>
                <a:uFillTx/>
                <a:latin typeface="Arial" panose="020B0604020202020204" pitchFamily="34" charset="0"/>
              </a:rPr>
              <a:t> </a:t>
            </a:r>
            <a:r>
              <a:rPr kumimoji="0" lang="vi-VN" sz="4500" b="1" i="0" u="none" strike="noStrike" kern="1200" cap="none" spc="0" normalizeH="0" baseline="0" noProof="0" dirty="0" err="1">
                <a:ln>
                  <a:noFill/>
                </a:ln>
                <a:solidFill>
                  <a:prstClr val="black"/>
                </a:solidFill>
                <a:effectLst/>
                <a:uLnTx/>
                <a:uFillTx/>
                <a:latin typeface="Arial" panose="020B0604020202020204" pitchFamily="34" charset="0"/>
              </a:rPr>
              <a:t>và</a:t>
            </a:r>
            <a:r>
              <a:rPr kumimoji="0" lang="vi-VN" sz="4500" b="1" i="0" u="none" strike="noStrike" kern="1200" cap="none" spc="0" normalizeH="0" baseline="0" noProof="0" dirty="0">
                <a:ln>
                  <a:noFill/>
                </a:ln>
                <a:solidFill>
                  <a:prstClr val="black"/>
                </a:solidFill>
                <a:effectLst/>
                <a:uLnTx/>
                <a:uFillTx/>
                <a:latin typeface="Arial" panose="020B0604020202020204" pitchFamily="34" charset="0"/>
              </a:rPr>
              <a:t> </a:t>
            </a:r>
            <a:r>
              <a:rPr kumimoji="0" lang="vi-VN" sz="4500" b="1" i="0" u="none" strike="noStrike" kern="1200" cap="none" spc="0" normalizeH="0" baseline="0" noProof="0" dirty="0" err="1">
                <a:ln>
                  <a:noFill/>
                </a:ln>
                <a:solidFill>
                  <a:prstClr val="black"/>
                </a:solidFill>
                <a:effectLst/>
                <a:uLnTx/>
                <a:uFillTx/>
                <a:latin typeface="Arial" panose="020B0604020202020204" pitchFamily="34" charset="0"/>
              </a:rPr>
              <a:t>kể</a:t>
            </a:r>
            <a:r>
              <a:rPr kumimoji="0" lang="vi-VN" sz="4500" b="1" i="0" u="none" strike="noStrike" kern="1200" cap="none" spc="0" normalizeH="0" baseline="0" noProof="0" dirty="0">
                <a:ln>
                  <a:noFill/>
                </a:ln>
                <a:solidFill>
                  <a:prstClr val="black"/>
                </a:solidFill>
                <a:effectLst/>
                <a:uLnTx/>
                <a:uFillTx/>
                <a:latin typeface="Arial" panose="020B0604020202020204" pitchFamily="34" charset="0"/>
              </a:rPr>
              <a:t> tên </a:t>
            </a:r>
            <a:r>
              <a:rPr kumimoji="0" lang="vi-VN" sz="4500" b="1" i="0" u="none" strike="noStrike" kern="1200" cap="none" spc="0" normalizeH="0" baseline="0" noProof="0" dirty="0" err="1">
                <a:ln>
                  <a:noFill/>
                </a:ln>
                <a:solidFill>
                  <a:prstClr val="black"/>
                </a:solidFill>
                <a:effectLst/>
                <a:uLnTx/>
                <a:uFillTx/>
                <a:latin typeface="Arial" panose="020B0604020202020204" pitchFamily="34" charset="0"/>
              </a:rPr>
              <a:t>các</a:t>
            </a:r>
            <a:r>
              <a:rPr kumimoji="0" lang="vi-VN" sz="4500" b="1" i="0" u="none" strike="noStrike" kern="1200" cap="none" spc="0" normalizeH="0" baseline="0" noProof="0" dirty="0">
                <a:ln>
                  <a:noFill/>
                </a:ln>
                <a:solidFill>
                  <a:prstClr val="black"/>
                </a:solidFill>
                <a:effectLst/>
                <a:uLnTx/>
                <a:uFillTx/>
                <a:latin typeface="Arial" panose="020B0604020202020204" pitchFamily="34" charset="0"/>
              </a:rPr>
              <a:t> </a:t>
            </a:r>
            <a:r>
              <a:rPr kumimoji="0" lang="vi-VN" sz="4500" b="1" i="0" u="none" strike="noStrike" kern="1200" cap="none" spc="0" normalizeH="0" baseline="0" noProof="0" dirty="0" err="1">
                <a:ln>
                  <a:noFill/>
                </a:ln>
                <a:solidFill>
                  <a:prstClr val="black"/>
                </a:solidFill>
                <a:effectLst/>
                <a:uLnTx/>
                <a:uFillTx/>
                <a:latin typeface="Arial" panose="020B0604020202020204" pitchFamily="34" charset="0"/>
              </a:rPr>
              <a:t>truyền</a:t>
            </a:r>
            <a:r>
              <a:rPr kumimoji="0" lang="vi-VN" sz="4500" b="1" i="0" u="none" strike="noStrike" kern="1200" cap="none" spc="0" normalizeH="0" baseline="0" noProof="0" dirty="0">
                <a:ln>
                  <a:noFill/>
                </a:ln>
                <a:solidFill>
                  <a:prstClr val="black"/>
                </a:solidFill>
                <a:effectLst/>
                <a:uLnTx/>
                <a:uFillTx/>
                <a:latin typeface="Arial" panose="020B0604020202020204" pitchFamily="34" charset="0"/>
              </a:rPr>
              <a:t> </a:t>
            </a:r>
            <a:r>
              <a:rPr kumimoji="0" lang="vi-VN" sz="4500" b="1" i="0" u="none" strike="noStrike" kern="1200" cap="none" spc="0" normalizeH="0" baseline="0" noProof="0" dirty="0" err="1">
                <a:ln>
                  <a:noFill/>
                </a:ln>
                <a:solidFill>
                  <a:prstClr val="black"/>
                </a:solidFill>
                <a:effectLst/>
                <a:uLnTx/>
                <a:uFillTx/>
                <a:latin typeface="Arial" panose="020B0604020202020204" pitchFamily="34" charset="0"/>
              </a:rPr>
              <a:t>thuyết</a:t>
            </a:r>
            <a:r>
              <a:rPr kumimoji="0" lang="vi-VN" sz="4500" b="1" i="0" u="none" strike="noStrike" kern="1200" cap="none" spc="0" normalizeH="0" baseline="0" noProof="0" dirty="0">
                <a:ln>
                  <a:noFill/>
                </a:ln>
                <a:solidFill>
                  <a:prstClr val="black"/>
                </a:solidFill>
                <a:effectLst/>
                <a:uLnTx/>
                <a:uFillTx/>
                <a:latin typeface="Arial" panose="020B0604020202020204" pitchFamily="34" charset="0"/>
              </a:rPr>
              <a:t> </a:t>
            </a:r>
            <a:r>
              <a:rPr kumimoji="0" lang="vi-VN" sz="4500" b="1" i="0" u="none" strike="noStrike" kern="1200" cap="none" spc="0" normalizeH="0" baseline="0" noProof="0" dirty="0" err="1">
                <a:ln>
                  <a:noFill/>
                </a:ln>
                <a:solidFill>
                  <a:prstClr val="black"/>
                </a:solidFill>
                <a:effectLst/>
                <a:uLnTx/>
                <a:uFillTx/>
                <a:latin typeface="Arial" panose="020B0604020202020204" pitchFamily="34" charset="0"/>
              </a:rPr>
              <a:t>đã</a:t>
            </a:r>
            <a:r>
              <a:rPr kumimoji="0" lang="vi-VN" sz="4500" b="1" i="0" u="none" strike="noStrike" kern="1200" cap="none" spc="0" normalizeH="0" baseline="0" noProof="0" dirty="0">
                <a:ln>
                  <a:noFill/>
                </a:ln>
                <a:solidFill>
                  <a:prstClr val="black"/>
                </a:solidFill>
                <a:effectLst/>
                <a:uLnTx/>
                <a:uFillTx/>
                <a:latin typeface="Arial" panose="020B0604020202020204" pitchFamily="34" charset="0"/>
              </a:rPr>
              <a:t> </a:t>
            </a:r>
            <a:r>
              <a:rPr kumimoji="0" lang="vi-VN" sz="4500" b="1" i="0" u="none" strike="noStrike" kern="1200" cap="none" spc="0" normalizeH="0" baseline="0" noProof="0" dirty="0" err="1">
                <a:ln>
                  <a:noFill/>
                </a:ln>
                <a:solidFill>
                  <a:prstClr val="black"/>
                </a:solidFill>
                <a:effectLst/>
                <a:uLnTx/>
                <a:uFillTx/>
                <a:latin typeface="Arial" panose="020B0604020202020204" pitchFamily="34" charset="0"/>
              </a:rPr>
              <a:t>học</a:t>
            </a:r>
            <a:r>
              <a:rPr kumimoji="0" lang="vi-VN" sz="4500" b="1" i="0" u="none" strike="noStrike" kern="1200" cap="none" spc="0" normalizeH="0" baseline="0" noProof="0" dirty="0">
                <a:ln>
                  <a:noFill/>
                </a:ln>
                <a:solidFill>
                  <a:prstClr val="black"/>
                </a:solidFill>
                <a:effectLst/>
                <a:uLnTx/>
                <a:uFillTx/>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Hộp Văn bản 4">
            <a:extLst>
              <a:ext uri="{FF2B5EF4-FFF2-40B4-BE49-F238E27FC236}">
                <a16:creationId xmlns:a16="http://schemas.microsoft.com/office/drawing/2014/main" xmlns="" id="{3F9144C5-7E36-4E5B-9543-EDD23A242EC1}"/>
              </a:ext>
            </a:extLst>
          </p:cNvPr>
          <p:cNvSpPr txBox="1"/>
          <p:nvPr/>
        </p:nvSpPr>
        <p:spPr>
          <a:xfrm>
            <a:off x="121328" y="1752380"/>
            <a:ext cx="11949344" cy="480131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Truyền</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thuyết</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là</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loại</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truyện</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dân gian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kể</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về</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các</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nhân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vật</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và</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sự</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kiện</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có</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liên quan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đến</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lịch</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sử</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thời</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quá</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khứ</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thường</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có</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yếu</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tố</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tưởng</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tượng</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kì</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ảo</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Truyền</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thuyết</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thể</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hiện</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thái</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độ</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và</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cách</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đánh</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giá</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của</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nhân dân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đối</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với</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các</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sự</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kiện</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và</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nhân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vật</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lịch</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vi-VN" sz="3400" b="0" i="0" u="sng" strike="noStrike" kern="1200" cap="none" spc="0" normalizeH="0" baseline="0" noProof="0" dirty="0" err="1">
                <a:ln>
                  <a:noFill/>
                </a:ln>
                <a:solidFill>
                  <a:srgbClr val="00B050"/>
                </a:solidFill>
                <a:effectLst/>
                <a:uLnTx/>
                <a:uFillTx/>
                <a:latin typeface="Arial" panose="020B0604020202020204" pitchFamily="34" charset="0"/>
                <a:ea typeface="+mn-ea"/>
                <a:cs typeface="+mn-cs"/>
              </a:rPr>
              <a:t>sử</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    Các truyền thuyết đã học: </a:t>
            </a:r>
            <a:r>
              <a:rPr kumimoji="0" lang="vi-VN" sz="3400" b="0" i="0" u="sng"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“Con </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Rồng, cháu </a:t>
            </a:r>
            <a:r>
              <a:rPr kumimoji="0" lang="vi-VN" sz="3400" b="0" i="0" u="sng"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Tiên”; “Bánh </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chưng, bánh </a:t>
            </a:r>
            <a:r>
              <a:rPr kumimoji="0" lang="vi-VN" sz="3400" b="0" i="0" u="sng"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giày”; “Thánh Gióng”; “Sơn </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Tinh, Thuỷ </a:t>
            </a:r>
            <a:r>
              <a:rPr kumimoji="0" lang="vi-VN" sz="3400" b="0" i="0" u="sng"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Tinh”, “Sự </a:t>
            </a:r>
            <a:r>
              <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rPr>
              <a:t>tích Hồ </a:t>
            </a:r>
            <a:r>
              <a:rPr kumimoji="0" lang="vi-VN" sz="3400" b="0" i="0" u="sng"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Gươm”.</a:t>
            </a:r>
            <a:endParaRPr kumimoji="0" lang="vi-VN" sz="3400" b="0" i="0" u="sng"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2199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ình chữ nhật 1">
            <a:extLst>
              <a:ext uri="{FF2B5EF4-FFF2-40B4-BE49-F238E27FC236}">
                <a16:creationId xmlns:a16="http://schemas.microsoft.com/office/drawing/2014/main" xmlns="" id="{701C2BD0-3858-4C49-AFDF-9DAF8DCF0FE3}"/>
              </a:ext>
            </a:extLst>
          </p:cNvPr>
          <p:cNvSpPr/>
          <p:nvPr/>
        </p:nvSpPr>
        <p:spPr>
          <a:xfrm>
            <a:off x="589560" y="856180"/>
            <a:ext cx="4560584" cy="112806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0" cap="none" spc="0">
                <a:ln w="0"/>
                <a:effectLst>
                  <a:outerShdw blurRad="38100" dist="25400" dir="5400000" algn="ctr" rotWithShape="0">
                    <a:srgbClr val="6E747A">
                      <a:alpha val="43000"/>
                    </a:srgbClr>
                  </a:outerShdw>
                </a:effectLst>
                <a:latin typeface="+mj-lt"/>
                <a:ea typeface="+mj-ea"/>
                <a:cs typeface="+mj-cs"/>
              </a:rPr>
              <a:t>Thông tin </a:t>
            </a:r>
          </a:p>
        </p:txBody>
      </p:sp>
      <p:grpSp>
        <p:nvGrpSpPr>
          <p:cNvPr id="14" name="Group 13">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ộp Văn bản 4">
            <a:extLst>
              <a:ext uri="{FF2B5EF4-FFF2-40B4-BE49-F238E27FC236}">
                <a16:creationId xmlns:a16="http://schemas.microsoft.com/office/drawing/2014/main" xmlns="" id="{87178F97-445B-4B1B-B32B-38FAE8C08257}"/>
              </a:ext>
            </a:extLst>
          </p:cNvPr>
          <p:cNvSpPr txBox="1"/>
          <p:nvPr/>
        </p:nvSpPr>
        <p:spPr>
          <a:xfrm>
            <a:off x="590719" y="2330505"/>
            <a:ext cx="4559425" cy="397958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a:t> </a:t>
            </a:r>
          </a:p>
          <a:p>
            <a:pPr indent="-228600">
              <a:lnSpc>
                <a:spcPct val="90000"/>
              </a:lnSpc>
              <a:spcAft>
                <a:spcPts val="600"/>
              </a:spcAft>
              <a:buFont typeface="Arial" panose="020B0604020202020204" pitchFamily="34" charset="0"/>
              <a:buChar char="•"/>
            </a:pPr>
            <a:r>
              <a:rPr lang="en-US" sz="2000" b="1"/>
              <a:t>Tháp Rùa Tên một ngọn tháp nằm trên đảo Rùa giữa hồ Hoàn Kiếm. Xưa là Điếu Đài, nơi vua Lê ra câu cá (điếu), rồi chúa Trịnh cho xây đình Tả Vọng, sau vua Lê Chiêu Thống cho đập phá hết. Tháp Rùa ngày nay do bá hộ Nguyễn Ngọc Kim xây dựng năm 1886 với ý đồ táng mộ cha ở đó, nên ban đầu có tên là Tháp Bá hộ Kim.</a:t>
            </a:r>
          </a:p>
        </p:txBody>
      </p:sp>
      <p:sp>
        <p:nvSpPr>
          <p:cNvPr id="20" name="Rectangle 19">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Hình ảnh 6" descr="Ảnh có chứa ngoài trời, nước, thuyền, ảnh&#10;&#10;Mô tả được tạo tự động">
            <a:extLst>
              <a:ext uri="{FF2B5EF4-FFF2-40B4-BE49-F238E27FC236}">
                <a16:creationId xmlns:a16="http://schemas.microsoft.com/office/drawing/2014/main" xmlns="" id="{C922BAC5-34C4-4CD2-88E5-06EE1F6851F4}"/>
              </a:ext>
            </a:extLst>
          </p:cNvPr>
          <p:cNvPicPr>
            <a:picLocks noChangeAspect="1"/>
          </p:cNvPicPr>
          <p:nvPr/>
        </p:nvPicPr>
        <p:blipFill rotWithShape="1">
          <a:blip r:embed="rId3"/>
          <a:srcRect l="9567" r="25787"/>
          <a:stretch/>
        </p:blipFill>
        <p:spPr>
          <a:xfrm>
            <a:off x="6101505" y="293325"/>
            <a:ext cx="5425410" cy="5259296"/>
          </a:xfrm>
          <a:prstGeom prst="rect">
            <a:avLst/>
          </a:prstGeom>
        </p:spPr>
      </p:pic>
      <p:sp>
        <p:nvSpPr>
          <p:cNvPr id="8" name="Hộp Văn bản 7">
            <a:extLst>
              <a:ext uri="{FF2B5EF4-FFF2-40B4-BE49-F238E27FC236}">
                <a16:creationId xmlns:a16="http://schemas.microsoft.com/office/drawing/2014/main" xmlns="" id="{C6DEA165-DA03-4D8D-A7AF-93327F4EF747}"/>
              </a:ext>
            </a:extLst>
          </p:cNvPr>
          <p:cNvSpPr txBox="1"/>
          <p:nvPr/>
        </p:nvSpPr>
        <p:spPr>
          <a:xfrm>
            <a:off x="8129181" y="5697142"/>
            <a:ext cx="5413545" cy="369332"/>
          </a:xfrm>
          <a:prstGeom prst="rect">
            <a:avLst/>
          </a:prstGeom>
          <a:noFill/>
        </p:spPr>
        <p:txBody>
          <a:bodyPr wrap="square" rtlCol="0">
            <a:spAutoFit/>
          </a:bodyPr>
          <a:lstStyle/>
          <a:p>
            <a:r>
              <a:rPr lang="vi-VN" dirty="0" err="1"/>
              <a:t>Tháp</a:t>
            </a:r>
            <a:r>
              <a:rPr lang="vi-VN" dirty="0"/>
              <a:t> </a:t>
            </a:r>
            <a:r>
              <a:rPr lang="vi-VN" dirty="0" err="1"/>
              <a:t>Rùa</a:t>
            </a:r>
            <a:r>
              <a:rPr lang="vi-VN" dirty="0"/>
              <a:t> xưa </a:t>
            </a:r>
            <a:endParaRPr lang="en-US" dirty="0"/>
          </a:p>
        </p:txBody>
      </p:sp>
    </p:spTree>
    <p:extLst>
      <p:ext uri="{BB962C8B-B14F-4D97-AF65-F5344CB8AC3E}">
        <p14:creationId xmlns:p14="http://schemas.microsoft.com/office/powerpoint/2010/main" val="2529954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7014D022-0F94-4971-9F88-0455CE3DB4AB}"/>
              </a:ext>
            </a:extLst>
          </p:cNvPr>
          <p:cNvSpPr txBox="1"/>
          <p:nvPr/>
        </p:nvSpPr>
        <p:spPr>
          <a:xfrm>
            <a:off x="128726" y="4710184"/>
            <a:ext cx="11934548" cy="2031325"/>
          </a:xfrm>
          <a:prstGeom prst="rect">
            <a:avLst/>
          </a:prstGeom>
          <a:noFill/>
        </p:spPr>
        <p:txBody>
          <a:bodyPr wrap="square">
            <a:spAutoFit/>
          </a:bodyPr>
          <a:lstStyle/>
          <a:p>
            <a:r>
              <a:rPr lang="vi-VN" sz="3600" b="1" dirty="0"/>
              <a:t> </a:t>
            </a:r>
          </a:p>
          <a:p>
            <a:r>
              <a:rPr lang="vi-VN" sz="3000" b="1" dirty="0" err="1"/>
              <a:t>Tháp</a:t>
            </a:r>
            <a:r>
              <a:rPr lang="vi-VN" sz="3000" b="1" dirty="0"/>
              <a:t> </a:t>
            </a:r>
            <a:r>
              <a:rPr lang="vi-VN" sz="3000" b="1" dirty="0" err="1"/>
              <a:t>Bút</a:t>
            </a:r>
            <a:r>
              <a:rPr lang="vi-VN" sz="3000" b="1" dirty="0"/>
              <a:t> Tên </a:t>
            </a:r>
            <a:r>
              <a:rPr lang="vi-VN" sz="3000" b="1" dirty="0" err="1"/>
              <a:t>một</a:t>
            </a:r>
            <a:r>
              <a:rPr lang="vi-VN" sz="3000" b="1" dirty="0"/>
              <a:t> </a:t>
            </a:r>
            <a:r>
              <a:rPr lang="vi-VN" sz="3000" b="1" dirty="0" err="1"/>
              <a:t>tòa</a:t>
            </a:r>
            <a:r>
              <a:rPr lang="vi-VN" sz="3000" b="1" dirty="0"/>
              <a:t> </a:t>
            </a:r>
            <a:r>
              <a:rPr lang="vi-VN" sz="3000" b="1" dirty="0" err="1"/>
              <a:t>tháp</a:t>
            </a:r>
            <a:r>
              <a:rPr lang="vi-VN" sz="3000" b="1" dirty="0"/>
              <a:t> ở </a:t>
            </a:r>
            <a:r>
              <a:rPr lang="vi-VN" sz="3000" b="1" dirty="0" err="1"/>
              <a:t>Hồ</a:t>
            </a:r>
            <a:r>
              <a:rPr lang="vi-VN" sz="3000" b="1" dirty="0"/>
              <a:t> Gươm (</a:t>
            </a:r>
            <a:r>
              <a:rPr lang="vi-VN" sz="3000" b="1" dirty="0" err="1"/>
              <a:t>Hà</a:t>
            </a:r>
            <a:r>
              <a:rPr lang="vi-VN" sz="3000" b="1" dirty="0"/>
              <a:t> </a:t>
            </a:r>
            <a:r>
              <a:rPr lang="vi-VN" sz="3000" b="1" dirty="0" err="1"/>
              <a:t>Nội</a:t>
            </a:r>
            <a:r>
              <a:rPr lang="vi-VN" sz="3000" b="1" dirty="0"/>
              <a:t>). </a:t>
            </a:r>
            <a:r>
              <a:rPr lang="vi-VN" sz="3000" b="1" dirty="0" err="1"/>
              <a:t>Tháp</a:t>
            </a:r>
            <a:r>
              <a:rPr lang="vi-VN" sz="3000" b="1" dirty="0"/>
              <a:t> </a:t>
            </a:r>
            <a:r>
              <a:rPr lang="vi-VN" sz="3000" b="1" dirty="0" err="1"/>
              <a:t>được</a:t>
            </a:r>
            <a:r>
              <a:rPr lang="vi-VN" sz="3000" b="1" dirty="0"/>
              <a:t> xây </a:t>
            </a:r>
            <a:r>
              <a:rPr lang="vi-VN" sz="3000" b="1" dirty="0" err="1"/>
              <a:t>dựng</a:t>
            </a:r>
            <a:r>
              <a:rPr lang="vi-VN" sz="3000" b="1" dirty="0"/>
              <a:t> </a:t>
            </a:r>
            <a:r>
              <a:rPr lang="vi-VN" sz="3000" b="1" dirty="0" err="1"/>
              <a:t>từ</a:t>
            </a:r>
            <a:r>
              <a:rPr lang="vi-VN" sz="3000" b="1" dirty="0"/>
              <a:t> </a:t>
            </a:r>
            <a:r>
              <a:rPr lang="vi-VN" sz="3000" b="1" dirty="0" err="1"/>
              <a:t>thời</a:t>
            </a:r>
            <a:r>
              <a:rPr lang="vi-VN" sz="3000" b="1" dirty="0"/>
              <a:t> vua </a:t>
            </a:r>
            <a:r>
              <a:rPr lang="vi-VN" sz="3000" b="1" dirty="0" err="1"/>
              <a:t>Tự</a:t>
            </a:r>
            <a:r>
              <a:rPr lang="vi-VN" sz="3000" b="1" dirty="0"/>
              <a:t> </a:t>
            </a:r>
            <a:r>
              <a:rPr lang="vi-VN" sz="3000" b="1" dirty="0" err="1"/>
              <a:t>Đức</a:t>
            </a:r>
            <a:r>
              <a:rPr lang="vi-VN" sz="3000" b="1" dirty="0"/>
              <a:t>, </a:t>
            </a:r>
            <a:r>
              <a:rPr lang="vi-VN" sz="3000" b="1" dirty="0" err="1"/>
              <a:t>làm</a:t>
            </a:r>
            <a:r>
              <a:rPr lang="vi-VN" sz="3000" b="1" dirty="0"/>
              <a:t> </a:t>
            </a:r>
            <a:r>
              <a:rPr lang="vi-VN" sz="3000" b="1" dirty="0" err="1"/>
              <a:t>bằng</a:t>
            </a:r>
            <a:r>
              <a:rPr lang="vi-VN" sz="3000" b="1" dirty="0"/>
              <a:t> </a:t>
            </a:r>
            <a:r>
              <a:rPr lang="vi-VN" sz="3000" b="1" dirty="0" err="1"/>
              <a:t>đá</a:t>
            </a:r>
            <a:r>
              <a:rPr lang="vi-VN" sz="3000" b="1" dirty="0"/>
              <a:t>, cao năm </a:t>
            </a:r>
            <a:r>
              <a:rPr lang="vi-VN" sz="3000" b="1" dirty="0" err="1"/>
              <a:t>tầng</a:t>
            </a:r>
            <a:r>
              <a:rPr lang="vi-VN" sz="3000" b="1" dirty="0"/>
              <a:t>, </a:t>
            </a:r>
            <a:r>
              <a:rPr lang="vi-VN" sz="3000" b="1" dirty="0" err="1"/>
              <a:t>đỉnh</a:t>
            </a:r>
            <a:r>
              <a:rPr lang="vi-VN" sz="3000" b="1" dirty="0"/>
              <a:t> </a:t>
            </a:r>
            <a:r>
              <a:rPr lang="vi-VN" sz="3000" b="1" dirty="0" err="1"/>
              <a:t>có</a:t>
            </a:r>
            <a:r>
              <a:rPr lang="vi-VN" sz="3000" b="1" dirty="0"/>
              <a:t> </a:t>
            </a:r>
            <a:r>
              <a:rPr lang="vi-VN" sz="3000" b="1" dirty="0" err="1"/>
              <a:t>hình</a:t>
            </a:r>
            <a:r>
              <a:rPr lang="vi-VN" sz="3000" b="1" dirty="0"/>
              <a:t> </a:t>
            </a:r>
            <a:r>
              <a:rPr lang="vi-VN" sz="3000" b="1" dirty="0" err="1"/>
              <a:t>một</a:t>
            </a:r>
            <a:r>
              <a:rPr lang="vi-VN" sz="3000" b="1" dirty="0"/>
              <a:t> </a:t>
            </a:r>
            <a:r>
              <a:rPr lang="vi-VN" sz="3000" b="1" dirty="0" err="1"/>
              <a:t>chiếc</a:t>
            </a:r>
            <a:r>
              <a:rPr lang="vi-VN" sz="3000" b="1" dirty="0"/>
              <a:t> </a:t>
            </a:r>
            <a:r>
              <a:rPr lang="vi-VN" sz="3000" b="1" dirty="0" err="1"/>
              <a:t>bút</a:t>
            </a:r>
            <a:r>
              <a:rPr lang="vi-VN" sz="3000" b="1" dirty="0"/>
              <a:t> lông </a:t>
            </a:r>
            <a:r>
              <a:rPr lang="vi-VN" sz="3000" b="1" dirty="0" err="1"/>
              <a:t>chỉ</a:t>
            </a:r>
            <a:r>
              <a:rPr lang="vi-VN" sz="3000" b="1" dirty="0"/>
              <a:t> lên </a:t>
            </a:r>
            <a:r>
              <a:rPr lang="vi-VN" sz="3000" b="1" dirty="0" err="1"/>
              <a:t>trời</a:t>
            </a:r>
            <a:r>
              <a:rPr lang="vi-VN" sz="3000" b="1" dirty="0"/>
              <a:t>.</a:t>
            </a:r>
            <a:endParaRPr lang="en-US" sz="3000" b="1" dirty="0"/>
          </a:p>
        </p:txBody>
      </p:sp>
      <p:sp>
        <p:nvSpPr>
          <p:cNvPr id="5" name="Hộp Văn bản 4">
            <a:extLst>
              <a:ext uri="{FF2B5EF4-FFF2-40B4-BE49-F238E27FC236}">
                <a16:creationId xmlns:a16="http://schemas.microsoft.com/office/drawing/2014/main" xmlns="" id="{31ADB94D-E2D7-49BC-BE18-96A93D300720}"/>
              </a:ext>
            </a:extLst>
          </p:cNvPr>
          <p:cNvSpPr txBox="1"/>
          <p:nvPr/>
        </p:nvSpPr>
        <p:spPr>
          <a:xfrm>
            <a:off x="4032681" y="3356841"/>
            <a:ext cx="1835459" cy="1754326"/>
          </a:xfrm>
          <a:prstGeom prst="rect">
            <a:avLst/>
          </a:prstGeom>
          <a:noFill/>
        </p:spPr>
        <p:txBody>
          <a:bodyPr wrap="square">
            <a:spAutoFit/>
          </a:bodyPr>
          <a:lstStyle/>
          <a:p>
            <a:r>
              <a:rPr lang="en-US" b="0" i="0" dirty="0" err="1">
                <a:solidFill>
                  <a:srgbClr val="333333"/>
                </a:solidFill>
                <a:effectLst/>
                <a:latin typeface="Noto Serif"/>
              </a:rPr>
              <a:t>Tháp</a:t>
            </a:r>
            <a:r>
              <a:rPr lang="en-US" b="0" i="0" dirty="0">
                <a:solidFill>
                  <a:srgbClr val="333333"/>
                </a:solidFill>
                <a:effectLst/>
                <a:latin typeface="Noto Serif"/>
              </a:rPr>
              <a:t> </a:t>
            </a:r>
            <a:r>
              <a:rPr lang="en-US" b="0" i="0" dirty="0" err="1">
                <a:solidFill>
                  <a:srgbClr val="333333"/>
                </a:solidFill>
                <a:effectLst/>
                <a:latin typeface="Noto Serif"/>
              </a:rPr>
              <a:t>Bút</a:t>
            </a:r>
            <a:r>
              <a:rPr lang="en-US" b="0" i="0" dirty="0">
                <a:solidFill>
                  <a:srgbClr val="333333"/>
                </a:solidFill>
                <a:effectLst/>
                <a:latin typeface="Noto Serif"/>
              </a:rPr>
              <a:t>. Ba </a:t>
            </a:r>
            <a:r>
              <a:rPr lang="en-US" b="0" i="0" dirty="0" err="1">
                <a:solidFill>
                  <a:srgbClr val="333333"/>
                </a:solidFill>
                <a:effectLst/>
                <a:latin typeface="Noto Serif"/>
              </a:rPr>
              <a:t>chữ</a:t>
            </a:r>
            <a:r>
              <a:rPr lang="en-US" b="0" i="0" dirty="0">
                <a:solidFill>
                  <a:srgbClr val="333333"/>
                </a:solidFill>
                <a:effectLst/>
                <a:latin typeface="Noto Serif"/>
              </a:rPr>
              <a:t> </a:t>
            </a:r>
            <a:r>
              <a:rPr lang="en-US" b="0" i="0" dirty="0" err="1">
                <a:solidFill>
                  <a:srgbClr val="333333"/>
                </a:solidFill>
                <a:effectLst/>
                <a:latin typeface="Noto Serif"/>
              </a:rPr>
              <a:t>Hán</a:t>
            </a:r>
            <a:r>
              <a:rPr lang="en-US" b="0" i="0" dirty="0">
                <a:solidFill>
                  <a:srgbClr val="333333"/>
                </a:solidFill>
                <a:effectLst/>
                <a:latin typeface="Noto Serif"/>
              </a:rPr>
              <a:t> </a:t>
            </a:r>
            <a:r>
              <a:rPr lang="en-US" b="0" i="0" dirty="0" err="1">
                <a:solidFill>
                  <a:srgbClr val="333333"/>
                </a:solidFill>
                <a:effectLst/>
                <a:latin typeface="Noto Serif"/>
              </a:rPr>
              <a:t>từ</a:t>
            </a:r>
            <a:r>
              <a:rPr lang="en-US" b="0" i="0" dirty="0">
                <a:solidFill>
                  <a:srgbClr val="333333"/>
                </a:solidFill>
                <a:effectLst/>
                <a:latin typeface="Noto Serif"/>
              </a:rPr>
              <a:t> </a:t>
            </a:r>
            <a:r>
              <a:rPr lang="en-US" b="0" i="0" dirty="0" err="1">
                <a:solidFill>
                  <a:srgbClr val="333333"/>
                </a:solidFill>
                <a:effectLst/>
                <a:latin typeface="Noto Serif"/>
              </a:rPr>
              <a:t>trên</a:t>
            </a:r>
            <a:r>
              <a:rPr lang="en-US" b="0" i="0" dirty="0">
                <a:solidFill>
                  <a:srgbClr val="333333"/>
                </a:solidFill>
                <a:effectLst/>
                <a:latin typeface="Noto Serif"/>
              </a:rPr>
              <a:t> </a:t>
            </a:r>
            <a:r>
              <a:rPr lang="en-US" b="0" i="0" dirty="0" err="1">
                <a:solidFill>
                  <a:srgbClr val="333333"/>
                </a:solidFill>
                <a:effectLst/>
                <a:latin typeface="Noto Serif"/>
              </a:rPr>
              <a:t>xuống</a:t>
            </a:r>
            <a:r>
              <a:rPr lang="en-US" b="0" i="0" dirty="0">
                <a:solidFill>
                  <a:srgbClr val="333333"/>
                </a:solidFill>
                <a:effectLst/>
                <a:latin typeface="Noto Serif"/>
              </a:rPr>
              <a:t> </a:t>
            </a:r>
            <a:r>
              <a:rPr lang="en-US" b="0" i="0" dirty="0" err="1">
                <a:solidFill>
                  <a:srgbClr val="333333"/>
                </a:solidFill>
                <a:effectLst/>
                <a:latin typeface="Noto Serif"/>
              </a:rPr>
              <a:t>là</a:t>
            </a:r>
            <a:r>
              <a:rPr lang="en-US" b="0" i="0" dirty="0">
                <a:solidFill>
                  <a:srgbClr val="333333"/>
                </a:solidFill>
                <a:effectLst/>
                <a:latin typeface="Noto Serif"/>
              </a:rPr>
              <a:t> </a:t>
            </a:r>
            <a:r>
              <a:rPr lang="en-US" b="0" i="1" dirty="0" err="1">
                <a:solidFill>
                  <a:srgbClr val="333333"/>
                </a:solidFill>
                <a:effectLst/>
                <a:latin typeface="Noto Serif"/>
              </a:rPr>
              <a:t>Tả</a:t>
            </a:r>
            <a:r>
              <a:rPr lang="en-US" b="0" i="1" dirty="0">
                <a:solidFill>
                  <a:srgbClr val="333333"/>
                </a:solidFill>
                <a:effectLst/>
                <a:latin typeface="Noto Serif"/>
              </a:rPr>
              <a:t> Thanh </a:t>
            </a:r>
            <a:r>
              <a:rPr lang="en-US" b="0" i="1" dirty="0" err="1">
                <a:solidFill>
                  <a:srgbClr val="333333"/>
                </a:solidFill>
                <a:effectLst/>
                <a:latin typeface="Noto Serif"/>
              </a:rPr>
              <a:t>Thiên</a:t>
            </a:r>
            <a:r>
              <a:rPr lang="en-US" b="0" i="0" dirty="0">
                <a:solidFill>
                  <a:srgbClr val="333333"/>
                </a:solidFill>
                <a:effectLst/>
                <a:latin typeface="Noto Serif"/>
              </a:rPr>
              <a:t>, </a:t>
            </a:r>
            <a:r>
              <a:rPr lang="en-US" b="0" i="0" dirty="0" err="1">
                <a:solidFill>
                  <a:srgbClr val="333333"/>
                </a:solidFill>
                <a:effectLst/>
                <a:latin typeface="Noto Serif"/>
              </a:rPr>
              <a:t>nghĩa</a:t>
            </a:r>
            <a:r>
              <a:rPr lang="en-US" b="0" i="0" dirty="0">
                <a:solidFill>
                  <a:srgbClr val="333333"/>
                </a:solidFill>
                <a:effectLst/>
                <a:latin typeface="Noto Serif"/>
              </a:rPr>
              <a:t> </a:t>
            </a:r>
            <a:r>
              <a:rPr lang="en-US" b="0" i="0" dirty="0" err="1">
                <a:solidFill>
                  <a:srgbClr val="333333"/>
                </a:solidFill>
                <a:effectLst/>
                <a:latin typeface="Noto Serif"/>
              </a:rPr>
              <a:t>là</a:t>
            </a:r>
            <a:r>
              <a:rPr lang="en-US" b="0" i="0" dirty="0">
                <a:solidFill>
                  <a:srgbClr val="333333"/>
                </a:solidFill>
                <a:effectLst/>
                <a:latin typeface="Noto Serif"/>
              </a:rPr>
              <a:t> "</a:t>
            </a:r>
            <a:r>
              <a:rPr lang="en-US" b="0" i="0" dirty="0" err="1">
                <a:solidFill>
                  <a:srgbClr val="333333"/>
                </a:solidFill>
                <a:effectLst/>
                <a:latin typeface="Noto Serif"/>
              </a:rPr>
              <a:t>viết</a:t>
            </a:r>
            <a:r>
              <a:rPr lang="en-US" b="0" i="0" dirty="0">
                <a:solidFill>
                  <a:srgbClr val="333333"/>
                </a:solidFill>
                <a:effectLst/>
                <a:latin typeface="Noto Serif"/>
              </a:rPr>
              <a:t> </a:t>
            </a:r>
            <a:r>
              <a:rPr lang="en-US" b="0" i="0" dirty="0" err="1">
                <a:solidFill>
                  <a:srgbClr val="333333"/>
                </a:solidFill>
                <a:effectLst/>
                <a:latin typeface="Noto Serif"/>
              </a:rPr>
              <a:t>lên</a:t>
            </a:r>
            <a:r>
              <a:rPr lang="en-US" b="0" i="0" dirty="0">
                <a:solidFill>
                  <a:srgbClr val="333333"/>
                </a:solidFill>
                <a:effectLst/>
                <a:latin typeface="Noto Serif"/>
              </a:rPr>
              <a:t> </a:t>
            </a:r>
            <a:r>
              <a:rPr lang="en-US" b="0" i="0" dirty="0" err="1">
                <a:solidFill>
                  <a:srgbClr val="333333"/>
                </a:solidFill>
                <a:effectLst/>
                <a:latin typeface="Noto Serif"/>
              </a:rPr>
              <a:t>trời</a:t>
            </a:r>
            <a:r>
              <a:rPr lang="en-US" b="0" i="0" dirty="0">
                <a:solidFill>
                  <a:srgbClr val="333333"/>
                </a:solidFill>
                <a:effectLst/>
                <a:latin typeface="Noto Serif"/>
              </a:rPr>
              <a:t> </a:t>
            </a:r>
            <a:r>
              <a:rPr lang="en-US" b="0" i="0" dirty="0" err="1">
                <a:solidFill>
                  <a:srgbClr val="333333"/>
                </a:solidFill>
                <a:effectLst/>
                <a:latin typeface="Noto Serif"/>
              </a:rPr>
              <a:t>xanh</a:t>
            </a:r>
            <a:r>
              <a:rPr lang="en-US" b="0" i="0" dirty="0">
                <a:solidFill>
                  <a:srgbClr val="333333"/>
                </a:solidFill>
                <a:effectLst/>
                <a:latin typeface="Noto Serif"/>
              </a:rPr>
              <a:t>."</a:t>
            </a:r>
            <a:endParaRPr lang="en-US" dirty="0"/>
          </a:p>
        </p:txBody>
      </p:sp>
      <p:pic>
        <p:nvPicPr>
          <p:cNvPr id="5122" name="Picture 2" descr="Tháp Bút. Ba chữ Hán từ trên xuống là 寫青天 (Tả Thanh Thiên), nghĩa là &quot;viết lên trời xanh.&quot;">
            <a:extLst>
              <a:ext uri="{FF2B5EF4-FFF2-40B4-BE49-F238E27FC236}">
                <a16:creationId xmlns:a16="http://schemas.microsoft.com/office/drawing/2014/main" xmlns="" id="{A628C23B-8BFD-4264-B27A-24DD91846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61" y="116491"/>
            <a:ext cx="3897620" cy="493231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xmlns="" id="{6FD321AE-F398-4CC0-B263-0085840D3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8341" y="1207363"/>
            <a:ext cx="6348597" cy="3841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562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a:extLst>
              <a:ext uri="{FF2B5EF4-FFF2-40B4-BE49-F238E27FC236}">
                <a16:creationId xmlns:a16="http://schemas.microsoft.com/office/drawing/2014/main" xmlns="" id="{FC741922-B9DB-4C1E-847F-8461CE37E1A7}"/>
              </a:ext>
            </a:extLst>
          </p:cNvPr>
          <p:cNvSpPr/>
          <p:nvPr/>
        </p:nvSpPr>
        <p:spPr>
          <a:xfrm>
            <a:off x="-1680839" y="150783"/>
            <a:ext cx="15553678" cy="2585323"/>
          </a:xfrm>
          <a:prstGeom prst="rect">
            <a:avLst/>
          </a:prstGeom>
          <a:noFill/>
        </p:spPr>
        <p:txBody>
          <a:bodyPr wrap="square" lIns="91440" tIns="45720" rIns="91440" bIns="45720">
            <a:spAutoFit/>
          </a:bodyPr>
          <a:lstStyle/>
          <a:p>
            <a:pPr algn="ctr"/>
            <a:r>
              <a:rPr lang="vi-VN" sz="5400" b="0" cap="none" spc="0" dirty="0">
                <a:ln w="0"/>
                <a:solidFill>
                  <a:schemeClr val="accent1"/>
                </a:solidFill>
                <a:effectLst>
                  <a:outerShdw blurRad="38100" dist="25400" dir="5400000" algn="ctr" rotWithShape="0">
                    <a:srgbClr val="6E747A">
                      <a:alpha val="43000"/>
                    </a:srgbClr>
                  </a:outerShdw>
                </a:effectLst>
              </a:rPr>
              <a:t>Sưu </a:t>
            </a:r>
            <a:r>
              <a:rPr lang="vi-VN" sz="5400" b="0" cap="none" spc="0" dirty="0" err="1">
                <a:ln w="0"/>
                <a:solidFill>
                  <a:schemeClr val="accent1"/>
                </a:solidFill>
                <a:effectLst>
                  <a:outerShdw blurRad="38100" dist="25400" dir="5400000" algn="ctr" rotWithShape="0">
                    <a:srgbClr val="6E747A">
                      <a:alpha val="43000"/>
                    </a:srgbClr>
                  </a:outerShdw>
                </a:effectLst>
              </a:rPr>
              <a:t>tầm</a:t>
            </a:r>
            <a:r>
              <a:rPr lang="vi-VN" sz="5400" b="0" cap="none" spc="0" dirty="0">
                <a:ln w="0"/>
                <a:solidFill>
                  <a:schemeClr val="accent1"/>
                </a:solidFill>
                <a:effectLst>
                  <a:outerShdw blurRad="38100" dist="25400" dir="5400000" algn="ctr" rotWithShape="0">
                    <a:srgbClr val="6E747A">
                      <a:alpha val="43000"/>
                    </a:srgbClr>
                  </a:outerShdw>
                </a:effectLst>
              </a:rPr>
              <a:t> </a:t>
            </a:r>
            <a:r>
              <a:rPr lang="vi-VN" sz="5400" b="0" cap="none" spc="0" dirty="0" err="1">
                <a:ln w="0"/>
                <a:solidFill>
                  <a:schemeClr val="accent1"/>
                </a:solidFill>
                <a:effectLst>
                  <a:outerShdw blurRad="38100" dist="25400" dir="5400000" algn="ctr" rotWithShape="0">
                    <a:srgbClr val="6E747A">
                      <a:alpha val="43000"/>
                    </a:srgbClr>
                  </a:outerShdw>
                </a:effectLst>
              </a:rPr>
              <a:t>một</a:t>
            </a:r>
            <a:r>
              <a:rPr lang="vi-VN" sz="5400" b="0" cap="none" spc="0" dirty="0">
                <a:ln w="0"/>
                <a:solidFill>
                  <a:schemeClr val="accent1"/>
                </a:solidFill>
                <a:effectLst>
                  <a:outerShdw blurRad="38100" dist="25400" dir="5400000" algn="ctr" rotWithShape="0">
                    <a:srgbClr val="6E747A">
                      <a:alpha val="43000"/>
                    </a:srgbClr>
                  </a:outerShdw>
                </a:effectLst>
              </a:rPr>
              <a:t> </a:t>
            </a:r>
            <a:r>
              <a:rPr lang="vi-VN" sz="5400" b="0" cap="none" spc="0" dirty="0" err="1">
                <a:ln w="0"/>
                <a:solidFill>
                  <a:schemeClr val="accent1"/>
                </a:solidFill>
                <a:effectLst>
                  <a:outerShdw blurRad="38100" dist="25400" dir="5400000" algn="ctr" rotWithShape="0">
                    <a:srgbClr val="6E747A">
                      <a:alpha val="43000"/>
                    </a:srgbClr>
                  </a:outerShdw>
                </a:effectLst>
              </a:rPr>
              <a:t>số</a:t>
            </a:r>
            <a:r>
              <a:rPr lang="vi-VN" sz="5400" b="0" cap="none" spc="0" dirty="0">
                <a:ln w="0"/>
                <a:solidFill>
                  <a:schemeClr val="accent1"/>
                </a:solidFill>
                <a:effectLst>
                  <a:outerShdw blurRad="38100" dist="25400" dir="5400000" algn="ctr" rotWithShape="0">
                    <a:srgbClr val="6E747A">
                      <a:alpha val="43000"/>
                    </a:srgbClr>
                  </a:outerShdw>
                </a:effectLst>
              </a:rPr>
              <a:t> câu thơ , ca dao </a:t>
            </a:r>
          </a:p>
          <a:p>
            <a:pPr algn="ctr"/>
            <a:r>
              <a:rPr lang="vi-VN" sz="5400" dirty="0" err="1">
                <a:ln w="0"/>
                <a:solidFill>
                  <a:schemeClr val="accent1"/>
                </a:solidFill>
                <a:effectLst>
                  <a:outerShdw blurRad="38100" dist="25400" dir="5400000" algn="ctr" rotWithShape="0">
                    <a:srgbClr val="6E747A">
                      <a:alpha val="43000"/>
                    </a:srgbClr>
                  </a:outerShdw>
                </a:effectLst>
              </a:rPr>
              <a:t>về</a:t>
            </a:r>
            <a:r>
              <a:rPr lang="vi-VN" sz="5400" dirty="0">
                <a:ln w="0"/>
                <a:solidFill>
                  <a:schemeClr val="accent1"/>
                </a:solidFill>
                <a:effectLst>
                  <a:outerShdw blurRad="38100" dist="25400" dir="5400000" algn="ctr" rotWithShape="0">
                    <a:srgbClr val="6E747A">
                      <a:alpha val="43000"/>
                    </a:srgbClr>
                  </a:outerShdw>
                </a:effectLst>
              </a:rPr>
              <a:t> </a:t>
            </a:r>
            <a:r>
              <a:rPr lang="vi-VN" sz="5400" dirty="0" err="1">
                <a:ln w="0"/>
                <a:solidFill>
                  <a:schemeClr val="accent1"/>
                </a:solidFill>
                <a:effectLst>
                  <a:outerShdw blurRad="38100" dist="25400" dir="5400000" algn="ctr" rotWithShape="0">
                    <a:srgbClr val="6E747A">
                      <a:alpha val="43000"/>
                    </a:srgbClr>
                  </a:outerShdw>
                </a:effectLst>
              </a:rPr>
              <a:t>hoặc</a:t>
            </a:r>
            <a:r>
              <a:rPr lang="vi-VN" sz="5400" dirty="0">
                <a:ln w="0"/>
                <a:solidFill>
                  <a:schemeClr val="accent1"/>
                </a:solidFill>
                <a:effectLst>
                  <a:outerShdw blurRad="38100" dist="25400" dir="5400000" algn="ctr" rotWithShape="0">
                    <a:srgbClr val="6E747A">
                      <a:alpha val="43000"/>
                    </a:srgbClr>
                  </a:outerShdw>
                </a:effectLst>
              </a:rPr>
              <a:t> liên quan </a:t>
            </a:r>
            <a:r>
              <a:rPr lang="vi-VN" sz="5400" dirty="0" err="1">
                <a:ln w="0"/>
                <a:solidFill>
                  <a:schemeClr val="accent1"/>
                </a:solidFill>
                <a:effectLst>
                  <a:outerShdw blurRad="38100" dist="25400" dir="5400000" algn="ctr" rotWithShape="0">
                    <a:srgbClr val="6E747A">
                      <a:alpha val="43000"/>
                    </a:srgbClr>
                  </a:outerShdw>
                </a:effectLst>
              </a:rPr>
              <a:t>đến</a:t>
            </a:r>
            <a:r>
              <a:rPr lang="vi-VN" sz="5400" dirty="0">
                <a:ln w="0"/>
                <a:solidFill>
                  <a:schemeClr val="accent1"/>
                </a:solidFill>
                <a:effectLst>
                  <a:outerShdw blurRad="38100" dist="25400" dir="5400000" algn="ctr" rotWithShape="0">
                    <a:srgbClr val="6E747A">
                      <a:alpha val="43000"/>
                    </a:srgbClr>
                  </a:outerShdw>
                </a:effectLst>
              </a:rPr>
              <a:t> văn </a:t>
            </a:r>
            <a:r>
              <a:rPr lang="vi-VN" sz="5400" dirty="0" err="1">
                <a:ln w="0"/>
                <a:solidFill>
                  <a:schemeClr val="accent1"/>
                </a:solidFill>
                <a:effectLst>
                  <a:outerShdw blurRad="38100" dist="25400" dir="5400000" algn="ctr" rotWithShape="0">
                    <a:srgbClr val="6E747A">
                      <a:alpha val="43000"/>
                    </a:srgbClr>
                  </a:outerShdw>
                </a:effectLst>
              </a:rPr>
              <a:t>bản</a:t>
            </a:r>
            <a:r>
              <a:rPr lang="vi-VN" sz="5400" dirty="0">
                <a:ln w="0"/>
                <a:solidFill>
                  <a:schemeClr val="accent1"/>
                </a:solidFill>
                <a:effectLst>
                  <a:outerShdw blurRad="38100" dist="25400" dir="5400000" algn="ctr" rotWithShape="0">
                    <a:srgbClr val="6E747A">
                      <a:alpha val="43000"/>
                    </a:srgbClr>
                  </a:outerShdw>
                </a:effectLst>
              </a:rPr>
              <a:t> </a:t>
            </a:r>
          </a:p>
          <a:p>
            <a:pPr algn="ctr"/>
            <a:r>
              <a:rPr lang="vi-VN" sz="5400" dirty="0" err="1">
                <a:ln w="0"/>
                <a:solidFill>
                  <a:schemeClr val="accent1"/>
                </a:solidFill>
                <a:effectLst>
                  <a:outerShdw blurRad="38100" dist="25400" dir="5400000" algn="ctr" rotWithShape="0">
                    <a:srgbClr val="6E747A">
                      <a:alpha val="43000"/>
                    </a:srgbClr>
                  </a:outerShdw>
                </a:effectLst>
              </a:rPr>
              <a:t>h</a:t>
            </a:r>
            <a:r>
              <a:rPr lang="vi-VN" sz="5400" b="0" cap="none" spc="0" dirty="0" err="1">
                <a:ln w="0"/>
                <a:solidFill>
                  <a:schemeClr val="accent1"/>
                </a:solidFill>
                <a:effectLst>
                  <a:outerShdw blurRad="38100" dist="25400" dir="5400000" algn="ctr" rotWithShape="0">
                    <a:srgbClr val="6E747A">
                      <a:alpha val="43000"/>
                    </a:srgbClr>
                  </a:outerShdw>
                </a:effectLst>
              </a:rPr>
              <a:t>ọc</a:t>
            </a:r>
            <a:r>
              <a:rPr lang="vi-VN" sz="5400" b="0" cap="none" spc="0" dirty="0">
                <a:ln w="0"/>
                <a:solidFill>
                  <a:schemeClr val="accent1"/>
                </a:solidFill>
                <a:effectLst>
                  <a:outerShdw blurRad="38100" dist="25400" dir="5400000" algn="ctr" rotWithShape="0">
                    <a:srgbClr val="6E747A">
                      <a:alpha val="43000"/>
                    </a:srgbClr>
                  </a:outerShdw>
                </a:effectLst>
              </a:rPr>
              <a:t> ở trên .</a:t>
            </a:r>
          </a:p>
        </p:txBody>
      </p:sp>
      <p:pic>
        <p:nvPicPr>
          <p:cNvPr id="1026" name="Picture 2" descr="Làm Fash Baner có ảnh động hoặc đồng hồ Fash trược tuyến: -">
            <a:extLst>
              <a:ext uri="{FF2B5EF4-FFF2-40B4-BE49-F238E27FC236}">
                <a16:creationId xmlns:a16="http://schemas.microsoft.com/office/drawing/2014/main" xmlns="" id="{8464871A-17FD-42DE-99D4-DF24C1055BC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4729" y="4237535"/>
            <a:ext cx="1801235" cy="24696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àm Fash Baner có ảnh động hoặc đồng hồ Fash trược tuyến: -">
            <a:extLst>
              <a:ext uri="{FF2B5EF4-FFF2-40B4-BE49-F238E27FC236}">
                <a16:creationId xmlns:a16="http://schemas.microsoft.com/office/drawing/2014/main" xmlns="" id="{3942AA3A-DFC6-405A-B708-25D6B3FF9C8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38365" y="4237535"/>
            <a:ext cx="1801235" cy="2469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117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1740CC80-5368-49F3-B39B-B5F6E58D71D4}"/>
              </a:ext>
            </a:extLst>
          </p:cNvPr>
          <p:cNvSpPr txBox="1"/>
          <p:nvPr/>
        </p:nvSpPr>
        <p:spPr>
          <a:xfrm>
            <a:off x="2727663" y="444753"/>
            <a:ext cx="7978807" cy="1200329"/>
          </a:xfrm>
          <a:prstGeom prst="rect">
            <a:avLst/>
          </a:prstGeom>
          <a:noFill/>
        </p:spPr>
        <p:txBody>
          <a:bodyPr wrap="square">
            <a:spAutoFit/>
          </a:bodyPr>
          <a:lstStyle/>
          <a:p>
            <a:r>
              <a:rPr lang="vi-VN" sz="3000" b="0" i="0" dirty="0">
                <a:solidFill>
                  <a:srgbClr val="FF0000"/>
                </a:solidFill>
                <a:effectLst/>
                <a:latin typeface="Noto Serif"/>
              </a:rPr>
              <a:t>               </a:t>
            </a:r>
            <a:r>
              <a:rPr lang="vi-VN" sz="3600" b="0" i="0" dirty="0" err="1">
                <a:solidFill>
                  <a:srgbClr val="FF0000"/>
                </a:solidFill>
                <a:effectLst/>
                <a:latin typeface="Noto Serif"/>
              </a:rPr>
              <a:t>Hồ</a:t>
            </a:r>
            <a:r>
              <a:rPr lang="vi-VN" sz="3600" b="0" i="0" dirty="0">
                <a:solidFill>
                  <a:srgbClr val="FF0000"/>
                </a:solidFill>
                <a:effectLst/>
                <a:latin typeface="Noto Serif"/>
              </a:rPr>
              <a:t> Gươm in </a:t>
            </a:r>
            <a:r>
              <a:rPr lang="vi-VN" sz="3600" b="0" i="0" dirty="0" err="1">
                <a:solidFill>
                  <a:srgbClr val="FF0000"/>
                </a:solidFill>
                <a:effectLst/>
                <a:latin typeface="Noto Serif"/>
              </a:rPr>
              <a:t>bóng</a:t>
            </a:r>
            <a:r>
              <a:rPr lang="vi-VN" sz="3600" b="0" i="0" dirty="0">
                <a:solidFill>
                  <a:srgbClr val="FF0000"/>
                </a:solidFill>
                <a:effectLst/>
                <a:latin typeface="Noto Serif"/>
              </a:rPr>
              <a:t> </a:t>
            </a:r>
            <a:r>
              <a:rPr lang="vi-VN" sz="3600" b="0" i="0" dirty="0" err="1">
                <a:solidFill>
                  <a:srgbClr val="FF0000"/>
                </a:solidFill>
                <a:effectLst/>
                <a:latin typeface="Noto Serif"/>
              </a:rPr>
              <a:t>Tháp</a:t>
            </a:r>
            <a:r>
              <a:rPr lang="vi-VN" sz="3600" b="0" i="0" dirty="0">
                <a:solidFill>
                  <a:srgbClr val="FF0000"/>
                </a:solidFill>
                <a:effectLst/>
                <a:latin typeface="Noto Serif"/>
              </a:rPr>
              <a:t> </a:t>
            </a:r>
            <a:r>
              <a:rPr lang="vi-VN" sz="3600" b="0" i="0" dirty="0" err="1">
                <a:solidFill>
                  <a:srgbClr val="FF0000"/>
                </a:solidFill>
                <a:effectLst/>
                <a:latin typeface="Noto Serif"/>
              </a:rPr>
              <a:t>Rùa</a:t>
            </a:r>
            <a:r>
              <a:rPr lang="vi-VN" sz="3600" dirty="0">
                <a:solidFill>
                  <a:srgbClr val="FF0000"/>
                </a:solidFill>
              </a:rPr>
              <a:t/>
            </a:r>
            <a:br>
              <a:rPr lang="vi-VN" sz="3600" dirty="0">
                <a:solidFill>
                  <a:srgbClr val="FF0000"/>
                </a:solidFill>
              </a:rPr>
            </a:br>
            <a:r>
              <a:rPr lang="vi-VN" sz="3600" dirty="0">
                <a:solidFill>
                  <a:srgbClr val="FF0000"/>
                </a:solidFill>
              </a:rPr>
              <a:t>       </a:t>
            </a:r>
            <a:r>
              <a:rPr lang="vi-VN" sz="3600" b="0" i="0" dirty="0" err="1">
                <a:solidFill>
                  <a:srgbClr val="FF0000"/>
                </a:solidFill>
                <a:effectLst/>
                <a:latin typeface="Noto Serif"/>
              </a:rPr>
              <a:t>Ánh</a:t>
            </a:r>
            <a:r>
              <a:rPr lang="vi-VN" sz="3600" b="0" i="0" dirty="0">
                <a:solidFill>
                  <a:srgbClr val="FF0000"/>
                </a:solidFill>
                <a:effectLst/>
                <a:latin typeface="Noto Serif"/>
              </a:rPr>
              <a:t> </a:t>
            </a:r>
            <a:r>
              <a:rPr lang="vi-VN" sz="3600" b="0" i="0" dirty="0" err="1">
                <a:solidFill>
                  <a:srgbClr val="FF0000"/>
                </a:solidFill>
                <a:effectLst/>
                <a:latin typeface="Noto Serif"/>
              </a:rPr>
              <a:t>đèn</a:t>
            </a:r>
            <a:r>
              <a:rPr lang="vi-VN" sz="3600" b="0" i="0" dirty="0">
                <a:solidFill>
                  <a:srgbClr val="FF0000"/>
                </a:solidFill>
                <a:effectLst/>
                <a:latin typeface="Noto Serif"/>
              </a:rPr>
              <a:t> soi </a:t>
            </a:r>
            <a:r>
              <a:rPr lang="vi-VN" sz="3600" b="0" i="0" dirty="0" err="1">
                <a:solidFill>
                  <a:srgbClr val="FF0000"/>
                </a:solidFill>
                <a:effectLst/>
                <a:latin typeface="Noto Serif"/>
              </a:rPr>
              <a:t>tỏ</a:t>
            </a:r>
            <a:r>
              <a:rPr lang="vi-VN" sz="3600" b="0" i="0" dirty="0">
                <a:solidFill>
                  <a:srgbClr val="FF0000"/>
                </a:solidFill>
                <a:effectLst/>
                <a:latin typeface="Noto Serif"/>
              </a:rPr>
              <a:t> </a:t>
            </a:r>
            <a:r>
              <a:rPr lang="vi-VN" sz="3600" b="0" i="0" dirty="0" err="1">
                <a:solidFill>
                  <a:srgbClr val="FF0000"/>
                </a:solidFill>
                <a:effectLst/>
                <a:latin typeface="Noto Serif"/>
              </a:rPr>
              <a:t>mái</a:t>
            </a:r>
            <a:r>
              <a:rPr lang="vi-VN" sz="3600" b="0" i="0" dirty="0">
                <a:solidFill>
                  <a:srgbClr val="FF0000"/>
                </a:solidFill>
                <a:effectLst/>
                <a:latin typeface="Noto Serif"/>
              </a:rPr>
              <a:t> </a:t>
            </a:r>
            <a:r>
              <a:rPr lang="vi-VN" sz="3600" b="0" i="0" dirty="0" err="1">
                <a:solidFill>
                  <a:srgbClr val="FF0000"/>
                </a:solidFill>
                <a:effectLst/>
                <a:latin typeface="Noto Serif"/>
              </a:rPr>
              <a:t>chùa</a:t>
            </a:r>
            <a:r>
              <a:rPr lang="vi-VN" sz="3600" b="0" i="0" dirty="0">
                <a:solidFill>
                  <a:srgbClr val="FF0000"/>
                </a:solidFill>
                <a:effectLst/>
                <a:latin typeface="Noto Serif"/>
              </a:rPr>
              <a:t> </a:t>
            </a:r>
            <a:r>
              <a:rPr lang="vi-VN" sz="3600" b="0" i="0" dirty="0" err="1">
                <a:solidFill>
                  <a:srgbClr val="FF0000"/>
                </a:solidFill>
                <a:effectLst/>
                <a:latin typeface="Noto Serif"/>
              </a:rPr>
              <a:t>Ngọc</a:t>
            </a:r>
            <a:r>
              <a:rPr lang="vi-VN" sz="3600" b="0" i="0" dirty="0">
                <a:solidFill>
                  <a:srgbClr val="FF0000"/>
                </a:solidFill>
                <a:effectLst/>
                <a:latin typeface="Noto Serif"/>
              </a:rPr>
              <a:t> Sơn</a:t>
            </a:r>
            <a:endParaRPr lang="en-US" sz="3600" dirty="0">
              <a:solidFill>
                <a:srgbClr val="FF0000"/>
              </a:solidFill>
            </a:endParaRPr>
          </a:p>
        </p:txBody>
      </p:sp>
      <p:sp>
        <p:nvSpPr>
          <p:cNvPr id="5" name="Hộp Văn bản 4">
            <a:extLst>
              <a:ext uri="{FF2B5EF4-FFF2-40B4-BE49-F238E27FC236}">
                <a16:creationId xmlns:a16="http://schemas.microsoft.com/office/drawing/2014/main" xmlns="" id="{C418FF69-E3FF-43E1-BFA8-C70F1ED7D5A4}"/>
              </a:ext>
            </a:extLst>
          </p:cNvPr>
          <p:cNvSpPr txBox="1"/>
          <p:nvPr/>
        </p:nvSpPr>
        <p:spPr>
          <a:xfrm>
            <a:off x="1697853" y="2058698"/>
            <a:ext cx="7517167" cy="2185214"/>
          </a:xfrm>
          <a:prstGeom prst="rect">
            <a:avLst/>
          </a:prstGeom>
          <a:noFill/>
        </p:spPr>
        <p:txBody>
          <a:bodyPr wrap="square">
            <a:spAutoFit/>
          </a:bodyPr>
          <a:lstStyle/>
          <a:p>
            <a:r>
              <a:rPr lang="vi-VN" sz="3400" dirty="0" smtClean="0">
                <a:solidFill>
                  <a:srgbClr val="FF0000"/>
                </a:solidFill>
                <a:latin typeface="Noto Serif"/>
              </a:rPr>
              <a:t>Rủ</a:t>
            </a:r>
            <a:r>
              <a:rPr lang="vi-VN" sz="3400" b="0" i="0" dirty="0" smtClean="0">
                <a:solidFill>
                  <a:srgbClr val="FF0000"/>
                </a:solidFill>
                <a:effectLst/>
                <a:latin typeface="Noto Serif"/>
              </a:rPr>
              <a:t> </a:t>
            </a:r>
            <a:r>
              <a:rPr lang="vi-VN" sz="3400" b="0" i="0" dirty="0">
                <a:solidFill>
                  <a:srgbClr val="FF0000"/>
                </a:solidFill>
                <a:effectLst/>
                <a:latin typeface="Noto Serif"/>
              </a:rPr>
              <a:t>nhau xem cảnh Kiếm hồ,</a:t>
            </a:r>
            <a:r>
              <a:rPr lang="vi-VN" sz="3400" dirty="0">
                <a:solidFill>
                  <a:srgbClr val="FF0000"/>
                </a:solidFill>
              </a:rPr>
              <a:t/>
            </a:r>
            <a:br>
              <a:rPr lang="vi-VN" sz="3400" dirty="0">
                <a:solidFill>
                  <a:srgbClr val="FF0000"/>
                </a:solidFill>
              </a:rPr>
            </a:br>
            <a:r>
              <a:rPr lang="vi-VN" sz="3400" b="0" i="0" dirty="0">
                <a:solidFill>
                  <a:srgbClr val="FF0000"/>
                </a:solidFill>
                <a:effectLst/>
                <a:latin typeface="Noto Serif"/>
              </a:rPr>
              <a:t>Xem cầu Thê Húc, xem chùa Ngọc Sơn.</a:t>
            </a:r>
            <a:r>
              <a:rPr lang="vi-VN" sz="3400" dirty="0">
                <a:solidFill>
                  <a:srgbClr val="FF0000"/>
                </a:solidFill>
              </a:rPr>
              <a:t/>
            </a:r>
            <a:br>
              <a:rPr lang="vi-VN" sz="3400" dirty="0">
                <a:solidFill>
                  <a:srgbClr val="FF0000"/>
                </a:solidFill>
              </a:rPr>
            </a:br>
            <a:r>
              <a:rPr lang="vi-VN" sz="3400" b="0" i="0" dirty="0" err="1">
                <a:solidFill>
                  <a:srgbClr val="FF0000"/>
                </a:solidFill>
                <a:effectLst/>
                <a:latin typeface="Noto Serif"/>
              </a:rPr>
              <a:t>Đài</a:t>
            </a:r>
            <a:r>
              <a:rPr lang="vi-VN" sz="3400" b="0" i="0" dirty="0">
                <a:solidFill>
                  <a:srgbClr val="FF0000"/>
                </a:solidFill>
                <a:effectLst/>
                <a:latin typeface="Noto Serif"/>
              </a:rPr>
              <a:t> Nghiên </a:t>
            </a:r>
            <a:r>
              <a:rPr lang="vi-VN" sz="3400" b="0" i="0" dirty="0" err="1">
                <a:solidFill>
                  <a:srgbClr val="FF0000"/>
                </a:solidFill>
                <a:effectLst/>
                <a:latin typeface="Noto Serif"/>
              </a:rPr>
              <a:t>Bút</a:t>
            </a:r>
            <a:r>
              <a:rPr lang="vi-VN" sz="3400" b="0" i="0" dirty="0">
                <a:solidFill>
                  <a:srgbClr val="FF0000"/>
                </a:solidFill>
                <a:effectLst/>
                <a:latin typeface="Noto Serif"/>
              </a:rPr>
              <a:t> </a:t>
            </a:r>
            <a:r>
              <a:rPr lang="vi-VN" sz="3400" b="0" i="0" dirty="0" err="1">
                <a:solidFill>
                  <a:srgbClr val="FF0000"/>
                </a:solidFill>
                <a:effectLst/>
                <a:latin typeface="Noto Serif"/>
              </a:rPr>
              <a:t>Tháp</a:t>
            </a:r>
            <a:r>
              <a:rPr lang="vi-VN" sz="3400" b="0" i="0" dirty="0">
                <a:solidFill>
                  <a:srgbClr val="FF0000"/>
                </a:solidFill>
                <a:effectLst/>
                <a:latin typeface="Noto Serif"/>
              </a:rPr>
              <a:t> chưa </a:t>
            </a:r>
            <a:r>
              <a:rPr lang="vi-VN" sz="3400" b="0" i="0" dirty="0" err="1">
                <a:solidFill>
                  <a:srgbClr val="FF0000"/>
                </a:solidFill>
                <a:effectLst/>
                <a:latin typeface="Noto Serif"/>
              </a:rPr>
              <a:t>mòn</a:t>
            </a:r>
            <a:r>
              <a:rPr lang="vi-VN" sz="3400" b="0" i="0" dirty="0">
                <a:solidFill>
                  <a:srgbClr val="FF0000"/>
                </a:solidFill>
                <a:effectLst/>
                <a:latin typeface="Noto Serif"/>
              </a:rPr>
              <a:t>,</a:t>
            </a:r>
            <a:r>
              <a:rPr lang="vi-VN" sz="3400" dirty="0">
                <a:solidFill>
                  <a:srgbClr val="FF0000"/>
                </a:solidFill>
              </a:rPr>
              <a:t/>
            </a:r>
            <a:br>
              <a:rPr lang="vi-VN" sz="3400" dirty="0">
                <a:solidFill>
                  <a:srgbClr val="FF0000"/>
                </a:solidFill>
              </a:rPr>
            </a:br>
            <a:r>
              <a:rPr lang="vi-VN" sz="3400" b="0" i="0" dirty="0" err="1">
                <a:solidFill>
                  <a:srgbClr val="FF0000"/>
                </a:solidFill>
                <a:effectLst/>
                <a:latin typeface="Noto Serif"/>
              </a:rPr>
              <a:t>Hỏi</a:t>
            </a:r>
            <a:r>
              <a:rPr lang="vi-VN" sz="3400" b="0" i="0" dirty="0">
                <a:solidFill>
                  <a:srgbClr val="FF0000"/>
                </a:solidFill>
                <a:effectLst/>
                <a:latin typeface="Noto Serif"/>
              </a:rPr>
              <a:t> ai xây </a:t>
            </a:r>
            <a:r>
              <a:rPr lang="vi-VN" sz="3400" b="0" i="0" dirty="0" err="1">
                <a:solidFill>
                  <a:srgbClr val="FF0000"/>
                </a:solidFill>
                <a:effectLst/>
                <a:latin typeface="Noto Serif"/>
              </a:rPr>
              <a:t>dựng</a:t>
            </a:r>
            <a:r>
              <a:rPr lang="vi-VN" sz="3400" b="0" i="0" dirty="0">
                <a:solidFill>
                  <a:srgbClr val="FF0000"/>
                </a:solidFill>
                <a:effectLst/>
                <a:latin typeface="Noto Serif"/>
              </a:rPr>
              <a:t> nên non </a:t>
            </a:r>
            <a:r>
              <a:rPr lang="vi-VN" sz="3400" b="0" i="0" dirty="0" err="1">
                <a:solidFill>
                  <a:srgbClr val="FF0000"/>
                </a:solidFill>
                <a:effectLst/>
                <a:latin typeface="Noto Serif"/>
              </a:rPr>
              <a:t>nước</a:t>
            </a:r>
            <a:r>
              <a:rPr lang="vi-VN" sz="3400" b="0" i="0" dirty="0">
                <a:solidFill>
                  <a:srgbClr val="FF0000"/>
                </a:solidFill>
                <a:effectLst/>
                <a:latin typeface="Noto Serif"/>
              </a:rPr>
              <a:t> </a:t>
            </a:r>
            <a:r>
              <a:rPr lang="vi-VN" sz="3400" b="0" i="0" dirty="0" err="1">
                <a:solidFill>
                  <a:srgbClr val="FF0000"/>
                </a:solidFill>
                <a:effectLst/>
                <a:latin typeface="Noto Serif"/>
              </a:rPr>
              <a:t>này</a:t>
            </a:r>
            <a:r>
              <a:rPr lang="vi-VN" sz="3400" b="0" i="0" dirty="0">
                <a:solidFill>
                  <a:srgbClr val="FF0000"/>
                </a:solidFill>
                <a:effectLst/>
                <a:latin typeface="Noto Serif"/>
              </a:rPr>
              <a:t>?</a:t>
            </a:r>
            <a:endParaRPr lang="en-US" sz="3400" dirty="0">
              <a:solidFill>
                <a:srgbClr val="FF0000"/>
              </a:solidFill>
            </a:endParaRPr>
          </a:p>
        </p:txBody>
      </p:sp>
      <p:sp>
        <p:nvSpPr>
          <p:cNvPr id="7" name="Hộp Văn bản 6">
            <a:extLst>
              <a:ext uri="{FF2B5EF4-FFF2-40B4-BE49-F238E27FC236}">
                <a16:creationId xmlns:a16="http://schemas.microsoft.com/office/drawing/2014/main" xmlns="" id="{25336E2B-5FA5-484E-9E0D-753E75C336AD}"/>
              </a:ext>
            </a:extLst>
          </p:cNvPr>
          <p:cNvSpPr txBox="1"/>
          <p:nvPr/>
        </p:nvSpPr>
        <p:spPr>
          <a:xfrm>
            <a:off x="3393489" y="4842194"/>
            <a:ext cx="7676966" cy="1169551"/>
          </a:xfrm>
          <a:prstGeom prst="rect">
            <a:avLst/>
          </a:prstGeom>
          <a:noFill/>
        </p:spPr>
        <p:txBody>
          <a:bodyPr wrap="square">
            <a:spAutoFit/>
          </a:bodyPr>
          <a:lstStyle/>
          <a:p>
            <a:r>
              <a:rPr lang="vi-VN" sz="3500" b="0" i="0" dirty="0">
                <a:solidFill>
                  <a:srgbClr val="FF0000"/>
                </a:solidFill>
                <a:effectLst/>
                <a:latin typeface="Noto Serif"/>
              </a:rPr>
              <a:t>         </a:t>
            </a:r>
            <a:r>
              <a:rPr lang="vi-VN" sz="3500" b="0" i="0" dirty="0" err="1">
                <a:solidFill>
                  <a:srgbClr val="FF0000"/>
                </a:solidFill>
                <a:effectLst/>
                <a:latin typeface="Noto Serif"/>
              </a:rPr>
              <a:t>Nhác</a:t>
            </a:r>
            <a:r>
              <a:rPr lang="vi-VN" sz="3500" b="0" i="0" dirty="0">
                <a:solidFill>
                  <a:srgbClr val="FF0000"/>
                </a:solidFill>
                <a:effectLst/>
                <a:latin typeface="Noto Serif"/>
              </a:rPr>
              <a:t> trông lên </a:t>
            </a:r>
            <a:r>
              <a:rPr lang="vi-VN" sz="3500" b="0" i="0" dirty="0" err="1">
                <a:solidFill>
                  <a:srgbClr val="FF0000"/>
                </a:solidFill>
                <a:effectLst/>
                <a:latin typeface="Noto Serif"/>
              </a:rPr>
              <a:t>chốn</a:t>
            </a:r>
            <a:r>
              <a:rPr lang="vi-VN" sz="3500" b="0" i="0" dirty="0">
                <a:solidFill>
                  <a:srgbClr val="FF0000"/>
                </a:solidFill>
                <a:effectLst/>
                <a:latin typeface="Noto Serif"/>
              </a:rPr>
              <a:t> kinh đô</a:t>
            </a:r>
            <a:r>
              <a:rPr lang="vi-VN" sz="3500" dirty="0">
                <a:solidFill>
                  <a:srgbClr val="FF0000"/>
                </a:solidFill>
              </a:rPr>
              <a:t/>
            </a:r>
            <a:br>
              <a:rPr lang="vi-VN" sz="3500" dirty="0">
                <a:solidFill>
                  <a:srgbClr val="FF0000"/>
                </a:solidFill>
              </a:rPr>
            </a:br>
            <a:r>
              <a:rPr lang="vi-VN" sz="3500" b="0" i="0" dirty="0" err="1">
                <a:solidFill>
                  <a:srgbClr val="FF0000"/>
                </a:solidFill>
                <a:effectLst/>
                <a:latin typeface="Noto Serif"/>
              </a:rPr>
              <a:t>Kìa</a:t>
            </a:r>
            <a:r>
              <a:rPr lang="vi-VN" sz="3500" b="0" i="0" dirty="0">
                <a:solidFill>
                  <a:srgbClr val="FF0000"/>
                </a:solidFill>
                <a:effectLst/>
                <a:latin typeface="Noto Serif"/>
              </a:rPr>
              <a:t> </a:t>
            </a:r>
            <a:r>
              <a:rPr lang="vi-VN" sz="3500" b="0" i="0" dirty="0" err="1">
                <a:solidFill>
                  <a:srgbClr val="FF0000"/>
                </a:solidFill>
                <a:effectLst/>
                <a:latin typeface="Noto Serif"/>
              </a:rPr>
              <a:t>đền</a:t>
            </a:r>
            <a:r>
              <a:rPr lang="vi-VN" sz="3500" b="0" i="0" dirty="0">
                <a:solidFill>
                  <a:srgbClr val="FF0000"/>
                </a:solidFill>
                <a:effectLst/>
                <a:latin typeface="Noto Serif"/>
              </a:rPr>
              <a:t> </a:t>
            </a:r>
            <a:r>
              <a:rPr lang="vi-VN" sz="3500" b="0" i="0" dirty="0" err="1">
                <a:solidFill>
                  <a:srgbClr val="FF0000"/>
                </a:solidFill>
                <a:effectLst/>
                <a:latin typeface="Noto Serif"/>
              </a:rPr>
              <a:t>Quán</a:t>
            </a:r>
            <a:r>
              <a:rPr lang="vi-VN" sz="3500" b="0" i="0" dirty="0">
                <a:solidFill>
                  <a:srgbClr val="FF0000"/>
                </a:solidFill>
                <a:effectLst/>
                <a:latin typeface="Noto Serif"/>
              </a:rPr>
              <a:t> </a:t>
            </a:r>
            <a:r>
              <a:rPr lang="vi-VN" sz="3500" b="0" i="0" dirty="0" err="1">
                <a:solidFill>
                  <a:srgbClr val="FF0000"/>
                </a:solidFill>
                <a:effectLst/>
                <a:latin typeface="Noto Serif"/>
              </a:rPr>
              <a:t>Thánh</a:t>
            </a:r>
            <a:r>
              <a:rPr lang="vi-VN" sz="3500" b="0" i="0" dirty="0">
                <a:solidFill>
                  <a:srgbClr val="FF0000"/>
                </a:solidFill>
                <a:effectLst/>
                <a:latin typeface="Noto Serif"/>
              </a:rPr>
              <a:t>, </a:t>
            </a:r>
            <a:r>
              <a:rPr lang="vi-VN" sz="3500" b="0" i="0" dirty="0" err="1">
                <a:solidFill>
                  <a:srgbClr val="FF0000"/>
                </a:solidFill>
                <a:effectLst/>
                <a:latin typeface="Noto Serif"/>
              </a:rPr>
              <a:t>nọ</a:t>
            </a:r>
            <a:r>
              <a:rPr lang="vi-VN" sz="3500" b="0" i="0" dirty="0">
                <a:solidFill>
                  <a:srgbClr val="FF0000"/>
                </a:solidFill>
                <a:effectLst/>
                <a:latin typeface="Noto Serif"/>
              </a:rPr>
              <a:t> </a:t>
            </a:r>
            <a:r>
              <a:rPr lang="vi-VN" sz="3500" b="0" i="0" dirty="0" err="1">
                <a:solidFill>
                  <a:srgbClr val="FF0000"/>
                </a:solidFill>
                <a:effectLst/>
                <a:latin typeface="Noto Serif"/>
              </a:rPr>
              <a:t>hồ</a:t>
            </a:r>
            <a:r>
              <a:rPr lang="vi-VN" sz="3500" b="0" i="0" dirty="0">
                <a:solidFill>
                  <a:srgbClr val="FF0000"/>
                </a:solidFill>
                <a:effectLst/>
                <a:latin typeface="Noto Serif"/>
              </a:rPr>
              <a:t> </a:t>
            </a:r>
            <a:r>
              <a:rPr lang="vi-VN" sz="3500" b="0" i="0" dirty="0" err="1">
                <a:solidFill>
                  <a:srgbClr val="FF0000"/>
                </a:solidFill>
                <a:effectLst/>
                <a:latin typeface="Noto Serif"/>
              </a:rPr>
              <a:t>Hoàn</a:t>
            </a:r>
            <a:r>
              <a:rPr lang="vi-VN" sz="3500" b="0" i="0" dirty="0">
                <a:solidFill>
                  <a:srgbClr val="FF0000"/>
                </a:solidFill>
                <a:effectLst/>
                <a:latin typeface="Noto Serif"/>
              </a:rPr>
              <a:t> Gươm</a:t>
            </a:r>
            <a:endParaRPr lang="en-US" sz="3500" dirty="0">
              <a:solidFill>
                <a:srgbClr val="FF0000"/>
              </a:solidFill>
            </a:endParaRPr>
          </a:p>
        </p:txBody>
      </p:sp>
    </p:spTree>
    <p:extLst>
      <p:ext uri="{BB962C8B-B14F-4D97-AF65-F5344CB8AC3E}">
        <p14:creationId xmlns:p14="http://schemas.microsoft.com/office/powerpoint/2010/main" val="90434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2">
            <a:extLst>
              <a:ext uri="{FF2B5EF4-FFF2-40B4-BE49-F238E27FC236}">
                <a16:creationId xmlns:a16="http://schemas.microsoft.com/office/drawing/2014/main" xmlns="" id="{D161727A-F774-417F-90A6-A8251541D5D1}"/>
              </a:ext>
            </a:extLst>
          </p:cNvPr>
          <p:cNvSpPr/>
          <p:nvPr/>
        </p:nvSpPr>
        <p:spPr>
          <a:xfrm>
            <a:off x="0" y="0"/>
            <a:ext cx="12192000" cy="68580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2" name="Gợn sóng Kép 1">
            <a:extLst>
              <a:ext uri="{FF2B5EF4-FFF2-40B4-BE49-F238E27FC236}">
                <a16:creationId xmlns:a16="http://schemas.microsoft.com/office/drawing/2014/main" xmlns="" id="{57A7868C-8432-41CC-8460-C7A3407058B5}"/>
              </a:ext>
            </a:extLst>
          </p:cNvPr>
          <p:cNvSpPr/>
          <p:nvPr/>
        </p:nvSpPr>
        <p:spPr>
          <a:xfrm>
            <a:off x="2547891" y="1196266"/>
            <a:ext cx="7270812" cy="3098307"/>
          </a:xfrm>
          <a:prstGeom prst="doubleWave">
            <a:avLst>
              <a:gd name="adj1" fmla="val 6250"/>
              <a:gd name="adj2" fmla="val -85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4500" b="1" dirty="0" err="1">
                <a:ln w="22225">
                  <a:solidFill>
                    <a:schemeClr val="accent2"/>
                  </a:solidFill>
                  <a:prstDash val="solid"/>
                </a:ln>
                <a:solidFill>
                  <a:schemeClr val="accent2">
                    <a:lumMod val="40000"/>
                    <a:lumOff val="60000"/>
                  </a:schemeClr>
                </a:solidFill>
              </a:rPr>
              <a:t>Tiết</a:t>
            </a:r>
            <a:r>
              <a:rPr lang="vi-VN" sz="4500" b="1" dirty="0">
                <a:ln w="22225">
                  <a:solidFill>
                    <a:schemeClr val="accent2"/>
                  </a:solidFill>
                  <a:prstDash val="solid"/>
                </a:ln>
                <a:solidFill>
                  <a:schemeClr val="accent2">
                    <a:lumMod val="40000"/>
                    <a:lumOff val="60000"/>
                  </a:schemeClr>
                </a:solidFill>
              </a:rPr>
              <a:t> </a:t>
            </a:r>
            <a:r>
              <a:rPr lang="vi-VN" sz="4500" b="1" dirty="0" err="1">
                <a:ln w="22225">
                  <a:solidFill>
                    <a:schemeClr val="accent2"/>
                  </a:solidFill>
                  <a:prstDash val="solid"/>
                </a:ln>
                <a:solidFill>
                  <a:schemeClr val="accent2">
                    <a:lumMod val="40000"/>
                    <a:lumOff val="60000"/>
                  </a:schemeClr>
                </a:solidFill>
              </a:rPr>
              <a:t>học</a:t>
            </a:r>
            <a:r>
              <a:rPr lang="vi-VN" sz="4500" b="1" dirty="0">
                <a:ln w="22225">
                  <a:solidFill>
                    <a:schemeClr val="accent2"/>
                  </a:solidFill>
                  <a:prstDash val="solid"/>
                </a:ln>
                <a:solidFill>
                  <a:schemeClr val="accent2">
                    <a:lumMod val="40000"/>
                    <a:lumOff val="60000"/>
                  </a:schemeClr>
                </a:solidFill>
              </a:rPr>
              <a:t> </a:t>
            </a:r>
            <a:r>
              <a:rPr lang="vi-VN" sz="4500" b="1" dirty="0" err="1">
                <a:ln w="22225">
                  <a:solidFill>
                    <a:schemeClr val="accent2"/>
                  </a:solidFill>
                  <a:prstDash val="solid"/>
                </a:ln>
                <a:solidFill>
                  <a:schemeClr val="accent2">
                    <a:lumMod val="40000"/>
                    <a:lumOff val="60000"/>
                  </a:schemeClr>
                </a:solidFill>
              </a:rPr>
              <a:t>kết</a:t>
            </a:r>
            <a:r>
              <a:rPr lang="vi-VN" sz="4500" b="1" dirty="0">
                <a:ln w="22225">
                  <a:solidFill>
                    <a:schemeClr val="accent2"/>
                  </a:solidFill>
                  <a:prstDash val="solid"/>
                </a:ln>
                <a:solidFill>
                  <a:schemeClr val="accent2">
                    <a:lumMod val="40000"/>
                    <a:lumOff val="60000"/>
                  </a:schemeClr>
                </a:solidFill>
              </a:rPr>
              <a:t> </a:t>
            </a:r>
            <a:r>
              <a:rPr lang="vi-VN" sz="4500" b="1" dirty="0" err="1">
                <a:ln w="22225">
                  <a:solidFill>
                    <a:schemeClr val="accent2"/>
                  </a:solidFill>
                  <a:prstDash val="solid"/>
                </a:ln>
                <a:solidFill>
                  <a:schemeClr val="accent2">
                    <a:lumMod val="40000"/>
                    <a:lumOff val="60000"/>
                  </a:schemeClr>
                </a:solidFill>
              </a:rPr>
              <a:t>thúc</a:t>
            </a:r>
            <a:r>
              <a:rPr lang="vi-VN" sz="4500" b="1" dirty="0">
                <a:ln w="22225">
                  <a:solidFill>
                    <a:schemeClr val="accent2"/>
                  </a:solidFill>
                  <a:prstDash val="solid"/>
                </a:ln>
                <a:solidFill>
                  <a:schemeClr val="accent2">
                    <a:lumMod val="40000"/>
                    <a:lumOff val="60000"/>
                  </a:schemeClr>
                </a:solidFill>
              </a:rPr>
              <a:t> </a:t>
            </a:r>
            <a:r>
              <a:rPr lang="vi-VN" sz="4500" b="1" dirty="0" err="1">
                <a:ln w="22225">
                  <a:solidFill>
                    <a:schemeClr val="accent2"/>
                  </a:solidFill>
                  <a:prstDash val="solid"/>
                </a:ln>
                <a:solidFill>
                  <a:schemeClr val="accent2">
                    <a:lumMod val="40000"/>
                    <a:lumOff val="60000"/>
                  </a:schemeClr>
                </a:solidFill>
              </a:rPr>
              <a:t>chúc</a:t>
            </a:r>
            <a:r>
              <a:rPr lang="vi-VN" sz="4500" b="1" dirty="0">
                <a:ln w="22225">
                  <a:solidFill>
                    <a:schemeClr val="accent2"/>
                  </a:solidFill>
                  <a:prstDash val="solid"/>
                </a:ln>
                <a:solidFill>
                  <a:schemeClr val="accent2">
                    <a:lumMod val="40000"/>
                    <a:lumOff val="60000"/>
                  </a:schemeClr>
                </a:solidFill>
              </a:rPr>
              <a:t> </a:t>
            </a:r>
            <a:r>
              <a:rPr lang="vi-VN" sz="4500" b="1" dirty="0" err="1">
                <a:ln w="22225">
                  <a:solidFill>
                    <a:schemeClr val="accent2"/>
                  </a:solidFill>
                  <a:prstDash val="solid"/>
                </a:ln>
                <a:solidFill>
                  <a:schemeClr val="accent2">
                    <a:lumMod val="40000"/>
                    <a:lumOff val="60000"/>
                  </a:schemeClr>
                </a:solidFill>
              </a:rPr>
              <a:t>các</a:t>
            </a:r>
            <a:r>
              <a:rPr lang="vi-VN" sz="4500" b="1" dirty="0">
                <a:ln w="22225">
                  <a:solidFill>
                    <a:schemeClr val="accent2"/>
                  </a:solidFill>
                  <a:prstDash val="solid"/>
                </a:ln>
                <a:solidFill>
                  <a:schemeClr val="accent2">
                    <a:lumMod val="40000"/>
                    <a:lumOff val="60000"/>
                  </a:schemeClr>
                </a:solidFill>
              </a:rPr>
              <a:t> em chăm ngoan </a:t>
            </a:r>
            <a:r>
              <a:rPr lang="vi-VN" sz="4500" b="1" dirty="0" err="1">
                <a:ln w="22225">
                  <a:solidFill>
                    <a:schemeClr val="accent2"/>
                  </a:solidFill>
                  <a:prstDash val="solid"/>
                </a:ln>
                <a:solidFill>
                  <a:schemeClr val="accent2">
                    <a:lumMod val="40000"/>
                    <a:lumOff val="60000"/>
                  </a:schemeClr>
                </a:solidFill>
              </a:rPr>
              <a:t>học</a:t>
            </a:r>
            <a:r>
              <a:rPr lang="vi-VN" sz="4500" b="1" dirty="0">
                <a:ln w="22225">
                  <a:solidFill>
                    <a:schemeClr val="accent2"/>
                  </a:solidFill>
                  <a:prstDash val="solid"/>
                </a:ln>
                <a:solidFill>
                  <a:schemeClr val="accent2">
                    <a:lumMod val="40000"/>
                    <a:lumOff val="60000"/>
                  </a:schemeClr>
                </a:solidFill>
              </a:rPr>
              <a:t> </a:t>
            </a:r>
            <a:r>
              <a:rPr lang="vi-VN" sz="4500" b="1" dirty="0" err="1">
                <a:ln w="22225">
                  <a:solidFill>
                    <a:schemeClr val="accent2"/>
                  </a:solidFill>
                  <a:prstDash val="solid"/>
                </a:ln>
                <a:solidFill>
                  <a:schemeClr val="accent2">
                    <a:lumMod val="40000"/>
                    <a:lumOff val="60000"/>
                  </a:schemeClr>
                </a:solidFill>
              </a:rPr>
              <a:t>giỏi</a:t>
            </a:r>
            <a:r>
              <a:rPr lang="vi-VN" sz="4500" b="1" dirty="0">
                <a:ln w="22225">
                  <a:solidFill>
                    <a:schemeClr val="accent2"/>
                  </a:solidFill>
                  <a:prstDash val="solid"/>
                </a:ln>
                <a:solidFill>
                  <a:schemeClr val="accent2">
                    <a:lumMod val="40000"/>
                    <a:lumOff val="60000"/>
                  </a:schemeClr>
                </a:solidFill>
              </a:rPr>
              <a:t> </a:t>
            </a:r>
            <a:endParaRPr lang="en-US" sz="4500" b="1" dirty="0">
              <a:ln w="22225">
                <a:solidFill>
                  <a:schemeClr val="accent2"/>
                </a:solidFill>
                <a:prstDash val="solid"/>
              </a:ln>
              <a:solidFill>
                <a:schemeClr val="accent2">
                  <a:lumMod val="40000"/>
                  <a:lumOff val="60000"/>
                </a:schemeClr>
              </a:solidFill>
            </a:endParaRPr>
          </a:p>
        </p:txBody>
      </p:sp>
      <p:pic>
        <p:nvPicPr>
          <p:cNvPr id="8194" name="Picture 2" descr="rung chuông vàng - Ảnh động - Trần Thị Hoàng Dung - Website của Trịnh Thu  Hằng">
            <a:extLst>
              <a:ext uri="{FF2B5EF4-FFF2-40B4-BE49-F238E27FC236}">
                <a16:creationId xmlns:a16="http://schemas.microsoft.com/office/drawing/2014/main" xmlns="" id="{3CC37149-4F9A-46F0-BABC-DED78DEEE62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905500"/>
            <a:ext cx="12668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rung chuông vàng - Ảnh động - Trần Thị Hoàng Dung - Website của Trịnh Thu  Hằng">
            <a:extLst>
              <a:ext uri="{FF2B5EF4-FFF2-40B4-BE49-F238E27FC236}">
                <a16:creationId xmlns:a16="http://schemas.microsoft.com/office/drawing/2014/main" xmlns="" id="{D8088A79-9DCA-435D-8B39-C4FA24635E2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593881" y="5905500"/>
            <a:ext cx="12668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Milk And Mocha Yeah GIF - MilkAndMocha Yeah Chillin - Discover &amp; Share GIFs  in 2020 | Cute love gif, Cute bear drawings, Bear gif">
            <a:extLst>
              <a:ext uri="{FF2B5EF4-FFF2-40B4-BE49-F238E27FC236}">
                <a16:creationId xmlns:a16="http://schemas.microsoft.com/office/drawing/2014/main" xmlns="" id="{9AC511AA-892C-46EB-9088-A8F861F77A5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33875" y="4294572"/>
            <a:ext cx="3524250" cy="2563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48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a:extLst>
              <a:ext uri="{FF2B5EF4-FFF2-40B4-BE49-F238E27FC236}">
                <a16:creationId xmlns:a16="http://schemas.microsoft.com/office/drawing/2014/main" xmlns="" id="{94EF7C4A-656D-412B-AD01-23026BEDD2E7}"/>
              </a:ext>
            </a:extLst>
          </p:cNvPr>
          <p:cNvSpPr/>
          <p:nvPr/>
        </p:nvSpPr>
        <p:spPr>
          <a:xfrm>
            <a:off x="466943" y="233013"/>
            <a:ext cx="7547259"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vi-VN" sz="5400" b="1" cap="none" spc="0" dirty="0">
                <a:ln/>
                <a:solidFill>
                  <a:schemeClr val="accent3"/>
                </a:solidFill>
                <a:effectLst/>
              </a:rPr>
              <a:t>Em </a:t>
            </a:r>
            <a:r>
              <a:rPr lang="vi-VN" sz="5400" b="1" cap="none" spc="0" dirty="0" err="1">
                <a:ln/>
                <a:solidFill>
                  <a:schemeClr val="accent3"/>
                </a:solidFill>
                <a:effectLst/>
              </a:rPr>
              <a:t>biết</a:t>
            </a:r>
            <a:r>
              <a:rPr lang="vi-VN" sz="5400" b="1" cap="none" spc="0" dirty="0">
                <a:ln/>
                <a:solidFill>
                  <a:schemeClr val="accent3"/>
                </a:solidFill>
                <a:effectLst/>
              </a:rPr>
              <a:t> </a:t>
            </a:r>
            <a:r>
              <a:rPr lang="vi-VN" sz="5400" b="1" cap="none" spc="0" dirty="0" err="1">
                <a:ln/>
                <a:solidFill>
                  <a:schemeClr val="accent3"/>
                </a:solidFill>
                <a:effectLst/>
              </a:rPr>
              <a:t>gì</a:t>
            </a:r>
            <a:r>
              <a:rPr lang="vi-VN" sz="5400" b="1" cap="none" spc="0" dirty="0">
                <a:ln/>
                <a:solidFill>
                  <a:schemeClr val="accent3"/>
                </a:solidFill>
                <a:effectLst/>
              </a:rPr>
              <a:t> </a:t>
            </a:r>
            <a:r>
              <a:rPr lang="vi-VN" sz="5400" b="1" cap="none" spc="0" dirty="0" err="1">
                <a:ln/>
                <a:solidFill>
                  <a:schemeClr val="accent3"/>
                </a:solidFill>
                <a:effectLst/>
              </a:rPr>
              <a:t>về</a:t>
            </a:r>
            <a:r>
              <a:rPr lang="vi-VN" sz="5400" b="1" cap="none" spc="0" dirty="0">
                <a:ln/>
                <a:solidFill>
                  <a:schemeClr val="accent3"/>
                </a:solidFill>
                <a:effectLst/>
              </a:rPr>
              <a:t> LÊ LỢI ?</a:t>
            </a:r>
          </a:p>
          <a:p>
            <a:pPr algn="ctr"/>
            <a:endParaRPr lang="vi-VN" sz="5400" b="1" cap="none" spc="0" dirty="0">
              <a:ln/>
              <a:solidFill>
                <a:schemeClr val="accent3"/>
              </a:solidFill>
              <a:effectLst/>
            </a:endParaRPr>
          </a:p>
        </p:txBody>
      </p:sp>
      <p:sp>
        <p:nvSpPr>
          <p:cNvPr id="4" name="Hộp Văn bản 3">
            <a:extLst>
              <a:ext uri="{FF2B5EF4-FFF2-40B4-BE49-F238E27FC236}">
                <a16:creationId xmlns:a16="http://schemas.microsoft.com/office/drawing/2014/main" xmlns="" id="{262E2584-86DD-4A1D-8D55-67F31CE14F6F}"/>
              </a:ext>
            </a:extLst>
          </p:cNvPr>
          <p:cNvSpPr txBox="1"/>
          <p:nvPr/>
        </p:nvSpPr>
        <p:spPr>
          <a:xfrm>
            <a:off x="579267" y="1225689"/>
            <a:ext cx="10287000" cy="5632311"/>
          </a:xfrm>
          <a:prstGeom prst="rect">
            <a:avLst/>
          </a:prstGeom>
          <a:noFill/>
        </p:spPr>
        <p:txBody>
          <a:bodyPr wrap="square">
            <a:spAutoFit/>
          </a:bodyPr>
          <a:lstStyle/>
          <a:p>
            <a:r>
              <a:rPr lang="vi-VN" sz="4000" b="1" i="0" dirty="0">
                <a:solidFill>
                  <a:srgbClr val="202122"/>
                </a:solidFill>
                <a:effectLst/>
                <a:latin typeface="Arial" panose="020B0604020202020204" pitchFamily="34" charset="0"/>
              </a:rPr>
              <a:t>Lê </a:t>
            </a:r>
            <a:r>
              <a:rPr lang="vi-VN" sz="4000" b="1" i="0" dirty="0" err="1">
                <a:solidFill>
                  <a:srgbClr val="202122"/>
                </a:solidFill>
                <a:effectLst/>
                <a:latin typeface="Arial" panose="020B0604020202020204" pitchFamily="34" charset="0"/>
              </a:rPr>
              <a:t>Thái</a:t>
            </a:r>
            <a:r>
              <a:rPr lang="vi-VN" sz="4000" b="1" i="0" dirty="0">
                <a:solidFill>
                  <a:srgbClr val="202122"/>
                </a:solidFill>
                <a:effectLst/>
                <a:latin typeface="Arial" panose="020B0604020202020204" pitchFamily="34" charset="0"/>
              </a:rPr>
              <a:t> </a:t>
            </a:r>
            <a:r>
              <a:rPr lang="vi-VN" sz="4000" b="1" i="0" dirty="0" err="1">
                <a:solidFill>
                  <a:srgbClr val="202122"/>
                </a:solidFill>
                <a:effectLst/>
                <a:latin typeface="Arial" panose="020B0604020202020204" pitchFamily="34" charset="0"/>
              </a:rPr>
              <a:t>Tổ</a:t>
            </a:r>
            <a:r>
              <a:rPr lang="vi-VN" sz="4000" b="0" i="0" dirty="0">
                <a:solidFill>
                  <a:srgbClr val="202122"/>
                </a:solidFill>
                <a:effectLst/>
                <a:latin typeface="Arial" panose="020B0604020202020204" pitchFamily="34" charset="0"/>
              </a:rPr>
              <a:t> ( </a:t>
            </a:r>
            <a:r>
              <a:rPr lang="en-US" altLang="ja-JP" sz="4000" b="0" i="0" u="none" strike="noStrike" dirty="0">
                <a:solidFill>
                  <a:srgbClr val="0B0080"/>
                </a:solidFill>
                <a:effectLst/>
                <a:latin typeface="Arial" panose="020B0604020202020204" pitchFamily="34" charset="0"/>
                <a:hlinkClick r:id="rId2" tooltip="10 tháng 9"/>
              </a:rPr>
              <a:t>10 </a:t>
            </a:r>
            <a:r>
              <a:rPr lang="vi-VN" sz="4000" b="0" i="0" u="none" strike="noStrike" dirty="0" err="1">
                <a:solidFill>
                  <a:srgbClr val="0B0080"/>
                </a:solidFill>
                <a:effectLst/>
                <a:latin typeface="Arial" panose="020B0604020202020204" pitchFamily="34" charset="0"/>
                <a:hlinkClick r:id="rId2" tooltip="10 tháng 9"/>
              </a:rPr>
              <a:t>tháng</a:t>
            </a:r>
            <a:r>
              <a:rPr lang="vi-VN" sz="4000" b="0" i="0" u="none" strike="noStrike" dirty="0">
                <a:solidFill>
                  <a:srgbClr val="0B0080"/>
                </a:solidFill>
                <a:effectLst/>
                <a:latin typeface="Arial" panose="020B0604020202020204" pitchFamily="34" charset="0"/>
                <a:hlinkClick r:id="rId2" tooltip="10 tháng 9"/>
              </a:rPr>
              <a:t> 9</a:t>
            </a:r>
            <a:r>
              <a:rPr lang="vi-VN" sz="4000" b="0" i="0" dirty="0">
                <a:solidFill>
                  <a:srgbClr val="202122"/>
                </a:solidFill>
                <a:effectLst/>
                <a:latin typeface="Arial" panose="020B0604020202020204" pitchFamily="34" charset="0"/>
              </a:rPr>
              <a:t>, </a:t>
            </a:r>
            <a:r>
              <a:rPr lang="vi-VN" sz="4000" b="0" i="0" u="none" strike="noStrike" dirty="0">
                <a:solidFill>
                  <a:srgbClr val="0B0080"/>
                </a:solidFill>
                <a:effectLst/>
                <a:latin typeface="Arial" panose="020B0604020202020204" pitchFamily="34" charset="0"/>
                <a:hlinkClick r:id="rId3" tooltip="1385"/>
              </a:rPr>
              <a:t>1385</a:t>
            </a:r>
            <a:r>
              <a:rPr lang="vi-VN" sz="4000" b="0" i="0" u="none" strike="noStrike" baseline="30000" dirty="0">
                <a:solidFill>
                  <a:srgbClr val="0B0080"/>
                </a:solidFill>
                <a:effectLst/>
                <a:latin typeface="Arial" panose="020B0604020202020204" pitchFamily="34" charset="0"/>
              </a:rPr>
              <a:t> </a:t>
            </a:r>
            <a:r>
              <a:rPr lang="vi-VN" sz="4000" b="0" i="0" dirty="0">
                <a:solidFill>
                  <a:srgbClr val="202122"/>
                </a:solidFill>
                <a:effectLst/>
                <a:latin typeface="Arial" panose="020B0604020202020204" pitchFamily="34" charset="0"/>
              </a:rPr>
              <a:t>– </a:t>
            </a:r>
            <a:r>
              <a:rPr lang="vi-VN" sz="4000" b="0" i="0" u="none" strike="noStrike" dirty="0">
                <a:solidFill>
                  <a:srgbClr val="0B0080"/>
                </a:solidFill>
                <a:effectLst/>
                <a:latin typeface="Arial" panose="020B0604020202020204" pitchFamily="34" charset="0"/>
                <a:hlinkClick r:id="rId4" tooltip="5 tháng 10"/>
              </a:rPr>
              <a:t>5 </a:t>
            </a:r>
            <a:r>
              <a:rPr lang="vi-VN" sz="4000" b="0" i="0" u="none" strike="noStrike" dirty="0" err="1">
                <a:solidFill>
                  <a:srgbClr val="0B0080"/>
                </a:solidFill>
                <a:effectLst/>
                <a:latin typeface="Arial" panose="020B0604020202020204" pitchFamily="34" charset="0"/>
                <a:hlinkClick r:id="rId4" tooltip="5 tháng 10"/>
              </a:rPr>
              <a:t>tháng</a:t>
            </a:r>
            <a:r>
              <a:rPr lang="vi-VN" sz="4000" b="0" i="0" u="none" strike="noStrike" dirty="0">
                <a:solidFill>
                  <a:srgbClr val="0B0080"/>
                </a:solidFill>
                <a:effectLst/>
                <a:latin typeface="Arial" panose="020B0604020202020204" pitchFamily="34" charset="0"/>
                <a:hlinkClick r:id="rId4" tooltip="5 tháng 10"/>
              </a:rPr>
              <a:t> 10</a:t>
            </a:r>
            <a:r>
              <a:rPr lang="vi-VN" sz="4000" b="0" i="0" dirty="0">
                <a:solidFill>
                  <a:srgbClr val="202122"/>
                </a:solidFill>
                <a:effectLst/>
                <a:latin typeface="Arial" panose="020B0604020202020204" pitchFamily="34" charset="0"/>
              </a:rPr>
              <a:t>, </a:t>
            </a:r>
            <a:r>
              <a:rPr lang="vi-VN" sz="4000" b="0" i="0" u="none" strike="noStrike" dirty="0">
                <a:solidFill>
                  <a:srgbClr val="0B0080"/>
                </a:solidFill>
                <a:effectLst/>
                <a:latin typeface="Arial" panose="020B0604020202020204" pitchFamily="34" charset="0"/>
                <a:hlinkClick r:id="rId5" tooltip="1433"/>
              </a:rPr>
              <a:t>1433</a:t>
            </a:r>
            <a:r>
              <a:rPr lang="vi-VN" sz="4000" b="0" i="0" u="none" strike="noStrike" dirty="0">
                <a:solidFill>
                  <a:srgbClr val="0B0080"/>
                </a:solidFill>
                <a:effectLst/>
                <a:latin typeface="Arial" panose="020B0604020202020204" pitchFamily="34" charset="0"/>
              </a:rPr>
              <a:t> </a:t>
            </a:r>
            <a:r>
              <a:rPr lang="vi-VN" sz="4000" b="0" i="0" dirty="0">
                <a:solidFill>
                  <a:srgbClr val="202122"/>
                </a:solidFill>
                <a:effectLst/>
                <a:latin typeface="Arial" panose="020B0604020202020204" pitchFamily="34" charset="0"/>
              </a:rPr>
              <a:t>) tên khai sinh </a:t>
            </a:r>
            <a:r>
              <a:rPr lang="vi-VN" sz="4000" b="0" i="0" dirty="0" err="1">
                <a:solidFill>
                  <a:srgbClr val="202122"/>
                </a:solidFill>
                <a:effectLst/>
                <a:latin typeface="Arial" panose="020B0604020202020204" pitchFamily="34" charset="0"/>
              </a:rPr>
              <a:t>là</a:t>
            </a:r>
            <a:r>
              <a:rPr lang="vi-VN" sz="4000" b="0" i="0" dirty="0">
                <a:solidFill>
                  <a:srgbClr val="202122"/>
                </a:solidFill>
                <a:effectLst/>
                <a:latin typeface="Arial" panose="020B0604020202020204" pitchFamily="34" charset="0"/>
              </a:rPr>
              <a:t> </a:t>
            </a:r>
            <a:r>
              <a:rPr lang="vi-VN" sz="4000" b="1" i="0" dirty="0">
                <a:solidFill>
                  <a:srgbClr val="202122"/>
                </a:solidFill>
                <a:effectLst/>
                <a:latin typeface="Arial" panose="020B0604020202020204" pitchFamily="34" charset="0"/>
              </a:rPr>
              <a:t>Lê </a:t>
            </a:r>
            <a:r>
              <a:rPr lang="vi-VN" sz="4000" b="1" i="0" dirty="0" err="1">
                <a:solidFill>
                  <a:srgbClr val="202122"/>
                </a:solidFill>
                <a:effectLst/>
                <a:latin typeface="Arial" panose="020B0604020202020204" pitchFamily="34" charset="0"/>
              </a:rPr>
              <a:t>Lợi</a:t>
            </a:r>
            <a:r>
              <a:rPr lang="vi-VN" sz="4000" b="0" i="0" dirty="0">
                <a:solidFill>
                  <a:srgbClr val="202122"/>
                </a:solidFill>
                <a:effectLst/>
                <a:latin typeface="Arial" panose="020B0604020202020204" pitchFamily="34" charset="0"/>
              </a:rPr>
              <a:t> </a:t>
            </a:r>
            <a:r>
              <a:rPr lang="en-US" altLang="ja-JP"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là</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một</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nhà</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chính</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trị</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nhà</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lãnh</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đạo</a:t>
            </a:r>
            <a:r>
              <a:rPr lang="vi-VN" sz="4000" b="0" i="0" dirty="0">
                <a:solidFill>
                  <a:srgbClr val="202122"/>
                </a:solidFill>
                <a:effectLst/>
                <a:latin typeface="Arial" panose="020B0604020202020204" pitchFamily="34" charset="0"/>
              </a:rPr>
              <a:t> quân </a:t>
            </a:r>
            <a:r>
              <a:rPr lang="vi-VN" sz="4000" b="0" i="0" dirty="0" err="1">
                <a:solidFill>
                  <a:srgbClr val="202122"/>
                </a:solidFill>
                <a:effectLst/>
                <a:latin typeface="Arial" panose="020B0604020202020204" pitchFamily="34" charset="0"/>
              </a:rPr>
              <a:t>sự</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người</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đã</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thành</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lập</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một</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đội</a:t>
            </a:r>
            <a:r>
              <a:rPr lang="vi-VN" sz="4000" b="0" i="0" dirty="0">
                <a:solidFill>
                  <a:srgbClr val="202122"/>
                </a:solidFill>
                <a:effectLst/>
                <a:latin typeface="Arial" panose="020B0604020202020204" pitchFamily="34" charset="0"/>
              </a:rPr>
              <a:t> quân </a:t>
            </a:r>
            <a:r>
              <a:rPr lang="vi-VN" sz="4000" b="0" i="0" dirty="0" err="1">
                <a:solidFill>
                  <a:srgbClr val="202122"/>
                </a:solidFill>
                <a:effectLst/>
                <a:latin typeface="Arial" panose="020B0604020202020204" pitchFamily="34" charset="0"/>
              </a:rPr>
              <a:t>người</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Việt</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và</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lãnh</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đạo</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đội</a:t>
            </a:r>
            <a:r>
              <a:rPr lang="vi-VN" sz="4000" b="0" i="0" dirty="0">
                <a:solidFill>
                  <a:srgbClr val="202122"/>
                </a:solidFill>
                <a:effectLst/>
                <a:latin typeface="Arial" panose="020B0604020202020204" pitchFamily="34" charset="0"/>
              </a:rPr>
              <a:t> quân </a:t>
            </a:r>
            <a:r>
              <a:rPr lang="vi-VN" sz="4000" b="0" i="0" dirty="0" err="1">
                <a:solidFill>
                  <a:srgbClr val="202122"/>
                </a:solidFill>
                <a:effectLst/>
                <a:latin typeface="Arial" panose="020B0604020202020204" pitchFamily="34" charset="0"/>
              </a:rPr>
              <a:t>này</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chiến</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đấu</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chống</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lại</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sự</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chiếm</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đóng</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của</a:t>
            </a:r>
            <a:r>
              <a:rPr lang="vi-VN" sz="4000" b="0" i="0" dirty="0">
                <a:solidFill>
                  <a:srgbClr val="202122"/>
                </a:solidFill>
                <a:effectLst/>
                <a:latin typeface="Arial" panose="020B0604020202020204" pitchFamily="34" charset="0"/>
              </a:rPr>
              <a:t> quân </a:t>
            </a:r>
            <a:r>
              <a:rPr lang="vi-VN" sz="4000" b="0" i="0" dirty="0" err="1">
                <a:solidFill>
                  <a:srgbClr val="202122"/>
                </a:solidFill>
                <a:effectLst/>
                <a:latin typeface="Arial" panose="020B0604020202020204" pitchFamily="34" charset="0"/>
              </a:rPr>
              <a:t>đội</a:t>
            </a:r>
            <a:r>
              <a:rPr lang="vi-VN" sz="4000" b="0" i="0" dirty="0">
                <a:solidFill>
                  <a:srgbClr val="202122"/>
                </a:solidFill>
                <a:effectLst/>
                <a:latin typeface="Arial" panose="020B0604020202020204" pitchFamily="34" charset="0"/>
              </a:rPr>
              <a:t> </a:t>
            </a:r>
            <a:r>
              <a:rPr lang="vi-VN" sz="4000" b="0" i="0" u="none" strike="noStrike" dirty="0" err="1">
                <a:solidFill>
                  <a:srgbClr val="0B0080"/>
                </a:solidFill>
                <a:effectLst/>
                <a:latin typeface="Arial" panose="020B0604020202020204" pitchFamily="34" charset="0"/>
                <a:hlinkClick r:id="rId6" tooltip="Nhà Minh"/>
              </a:rPr>
              <a:t>nhà</a:t>
            </a:r>
            <a:r>
              <a:rPr lang="vi-VN" sz="4000" b="0" i="0" u="none" strike="noStrike" dirty="0">
                <a:solidFill>
                  <a:srgbClr val="0B0080"/>
                </a:solidFill>
                <a:effectLst/>
                <a:latin typeface="Arial" panose="020B0604020202020204" pitchFamily="34" charset="0"/>
                <a:hlinkClick r:id="rId6" tooltip="Nhà Minh"/>
              </a:rPr>
              <a:t> Minh</a:t>
            </a:r>
            <a:r>
              <a:rPr lang="vi-VN" sz="4000" b="0" i="0" dirty="0">
                <a:solidFill>
                  <a:srgbClr val="202122"/>
                </a:solidFill>
                <a:effectLst/>
                <a:latin typeface="Arial" panose="020B0604020202020204" pitchFamily="34" charset="0"/>
              </a:rPr>
              <a:t> (</a:t>
            </a:r>
            <a:r>
              <a:rPr lang="vi-VN" sz="4000" b="0" i="0" u="none" strike="noStrike" dirty="0">
                <a:solidFill>
                  <a:srgbClr val="0B0080"/>
                </a:solidFill>
                <a:effectLst/>
                <a:latin typeface="Arial" panose="020B0604020202020204" pitchFamily="34" charset="0"/>
                <a:hlinkClick r:id="rId7" tooltip="Trung Quốc"/>
              </a:rPr>
              <a:t>Trung </a:t>
            </a:r>
            <a:r>
              <a:rPr lang="vi-VN" sz="4000" b="0" i="0" u="none" strike="noStrike" dirty="0" err="1">
                <a:solidFill>
                  <a:srgbClr val="0B0080"/>
                </a:solidFill>
                <a:effectLst/>
                <a:latin typeface="Arial" panose="020B0604020202020204" pitchFamily="34" charset="0"/>
                <a:hlinkClick r:id="rId7" tooltip="Trung Quốc"/>
              </a:rPr>
              <a:t>Quốc</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từ</a:t>
            </a:r>
            <a:r>
              <a:rPr lang="vi-VN" sz="4000" b="0" i="0" dirty="0">
                <a:solidFill>
                  <a:srgbClr val="202122"/>
                </a:solidFill>
                <a:effectLst/>
                <a:latin typeface="Arial" panose="020B0604020202020204" pitchFamily="34" charset="0"/>
              </a:rPr>
              <a:t> năm </a:t>
            </a:r>
            <a:r>
              <a:rPr lang="vi-VN" sz="4000" b="0" i="0" u="none" strike="noStrike" dirty="0">
                <a:solidFill>
                  <a:srgbClr val="0B0080"/>
                </a:solidFill>
                <a:effectLst/>
                <a:latin typeface="Arial" panose="020B0604020202020204" pitchFamily="34" charset="0"/>
                <a:hlinkClick r:id="rId8" tooltip="1418"/>
              </a:rPr>
              <a:t>1418</a:t>
            </a:r>
            <a:r>
              <a:rPr lang="vi-VN" sz="4000" b="0" i="0" dirty="0">
                <a:solidFill>
                  <a:srgbClr val="202122"/>
                </a:solidFill>
                <a:effectLst/>
                <a:latin typeface="Arial" panose="020B0604020202020204" pitchFamily="34" charset="0"/>
              </a:rPr>
              <a:t> cho </a:t>
            </a:r>
            <a:r>
              <a:rPr lang="vi-VN" sz="4000" b="0" i="0" dirty="0" err="1">
                <a:solidFill>
                  <a:srgbClr val="202122"/>
                </a:solidFill>
                <a:effectLst/>
                <a:latin typeface="Arial" panose="020B0604020202020204" pitchFamily="34" charset="0"/>
              </a:rPr>
              <a:t>đến</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lúc</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đánh</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đuổi</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hoàn</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toàn</a:t>
            </a:r>
            <a:r>
              <a:rPr lang="vi-VN" sz="4000" b="0" i="0" dirty="0">
                <a:solidFill>
                  <a:srgbClr val="202122"/>
                </a:solidFill>
                <a:effectLst/>
                <a:latin typeface="Arial" panose="020B0604020202020204" pitchFamily="34" charset="0"/>
              </a:rPr>
              <a:t> quân Minh ra </a:t>
            </a:r>
            <a:r>
              <a:rPr lang="vi-VN" sz="4000" b="0" i="0" dirty="0" err="1">
                <a:solidFill>
                  <a:srgbClr val="202122"/>
                </a:solidFill>
                <a:effectLst/>
                <a:latin typeface="Arial" panose="020B0604020202020204" pitchFamily="34" charset="0"/>
              </a:rPr>
              <a:t>khỏi</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Đại</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Việt</a:t>
            </a:r>
            <a:r>
              <a:rPr lang="vi-VN" sz="4000" b="0" i="0" dirty="0">
                <a:solidFill>
                  <a:srgbClr val="202122"/>
                </a:solidFill>
                <a:effectLst/>
                <a:latin typeface="Arial" panose="020B0604020202020204" pitchFamily="34" charset="0"/>
              </a:rPr>
              <a:t> </a:t>
            </a:r>
            <a:r>
              <a:rPr lang="vi-VN" sz="4000" b="0" i="0" dirty="0" err="1">
                <a:solidFill>
                  <a:srgbClr val="202122"/>
                </a:solidFill>
                <a:effectLst/>
                <a:latin typeface="Arial" panose="020B0604020202020204" pitchFamily="34" charset="0"/>
              </a:rPr>
              <a:t>vào</a:t>
            </a:r>
            <a:r>
              <a:rPr lang="vi-VN" sz="4000" b="0" i="0" dirty="0">
                <a:solidFill>
                  <a:srgbClr val="202122"/>
                </a:solidFill>
                <a:effectLst/>
                <a:latin typeface="Arial" panose="020B0604020202020204" pitchFamily="34" charset="0"/>
              </a:rPr>
              <a:t> năm </a:t>
            </a:r>
            <a:r>
              <a:rPr lang="vi-VN" sz="4000" b="0" i="0" u="none" strike="noStrike" dirty="0">
                <a:solidFill>
                  <a:srgbClr val="0B0080"/>
                </a:solidFill>
                <a:effectLst/>
                <a:latin typeface="Arial" panose="020B0604020202020204" pitchFamily="34" charset="0"/>
                <a:hlinkClick r:id="rId9" tooltip="1428"/>
              </a:rPr>
              <a:t>1428</a:t>
            </a:r>
            <a:endParaRPr lang="en-US" sz="4000" dirty="0"/>
          </a:p>
        </p:txBody>
      </p:sp>
    </p:spTree>
    <p:extLst>
      <p:ext uri="{BB962C8B-B14F-4D97-AF65-F5344CB8AC3E}">
        <p14:creationId xmlns:p14="http://schemas.microsoft.com/office/powerpoint/2010/main" val="296254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E10F639A-4711-4CAE-BA50-106E82B62C49}"/>
              </a:ext>
            </a:extLst>
          </p:cNvPr>
          <p:cNvPicPr>
            <a:picLocks noChangeAspect="1"/>
          </p:cNvPicPr>
          <p:nvPr/>
        </p:nvPicPr>
        <p:blipFill>
          <a:blip r:embed="rId2"/>
          <a:stretch>
            <a:fillRect/>
          </a:stretch>
        </p:blipFill>
        <p:spPr>
          <a:xfrm>
            <a:off x="228599" y="212589"/>
            <a:ext cx="4495801" cy="6432822"/>
          </a:xfrm>
          <a:prstGeom prst="rect">
            <a:avLst/>
          </a:prstGeom>
        </p:spPr>
      </p:pic>
      <p:pic>
        <p:nvPicPr>
          <p:cNvPr id="12290" name="Picture 2" descr="ĐỀN LỆ CHI VIÊN - LÊ LỢI VI QUÂN, NGUYỄN TRÃI VI THẦN Ý... | Facebook">
            <a:extLst>
              <a:ext uri="{FF2B5EF4-FFF2-40B4-BE49-F238E27FC236}">
                <a16:creationId xmlns:a16="http://schemas.microsoft.com/office/drawing/2014/main" xmlns="" id="{2CA53B41-D8A7-4890-8B9E-E367EF41B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12589"/>
            <a:ext cx="4202929" cy="429759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Lê Lợi - Vị anh hùng giải phóng dân tộc | Tạp chí Quê Hương Online | Ủy ban  Nhà nước về người Việt Nam ở nước ngoài">
            <a:extLst>
              <a:ext uri="{FF2B5EF4-FFF2-40B4-BE49-F238E27FC236}">
                <a16:creationId xmlns:a16="http://schemas.microsoft.com/office/drawing/2014/main" xmlns="" id="{4EE43D2E-3226-44F8-9D7F-A2E410EC4B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2956" y="798991"/>
            <a:ext cx="3219044" cy="542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12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DAA63B5E-15AB-4E94-A578-78B940EE5FDA}"/>
              </a:ext>
            </a:extLst>
          </p:cNvPr>
          <p:cNvPicPr>
            <a:picLocks noChangeAspect="1"/>
          </p:cNvPicPr>
          <p:nvPr/>
        </p:nvPicPr>
        <p:blipFill>
          <a:blip r:embed="rId2"/>
          <a:stretch>
            <a:fillRect/>
          </a:stretch>
        </p:blipFill>
        <p:spPr>
          <a:xfrm>
            <a:off x="350760" y="1269507"/>
            <a:ext cx="11438786" cy="5392814"/>
          </a:xfrm>
          <a:prstGeom prst="rect">
            <a:avLst/>
          </a:prstGeom>
        </p:spPr>
      </p:pic>
      <p:sp>
        <p:nvSpPr>
          <p:cNvPr id="6" name="Hộp Văn bản 5">
            <a:extLst>
              <a:ext uri="{FF2B5EF4-FFF2-40B4-BE49-F238E27FC236}">
                <a16:creationId xmlns:a16="http://schemas.microsoft.com/office/drawing/2014/main" xmlns="" id="{14B420CB-9410-40A8-A830-62DFCE08E732}"/>
              </a:ext>
            </a:extLst>
          </p:cNvPr>
          <p:cNvSpPr txBox="1"/>
          <p:nvPr/>
        </p:nvSpPr>
        <p:spPr>
          <a:xfrm>
            <a:off x="2324100" y="195679"/>
            <a:ext cx="7543800" cy="707886"/>
          </a:xfrm>
          <a:prstGeom prst="rect">
            <a:avLst/>
          </a:prstGeom>
          <a:noFill/>
        </p:spPr>
        <p:txBody>
          <a:bodyPr wrap="square">
            <a:spAutoFit/>
          </a:bodyPr>
          <a:lstStyle/>
          <a:p>
            <a:pPr algn="l"/>
            <a:r>
              <a:rPr lang="vi-VN" sz="4000" u="sng" dirty="0" err="1">
                <a:latin typeface="Roboto"/>
              </a:rPr>
              <a:t>Hồ</a:t>
            </a:r>
            <a:r>
              <a:rPr lang="vi-VN" sz="4000" u="sng" dirty="0">
                <a:latin typeface="Roboto"/>
              </a:rPr>
              <a:t> Gươm hơn 100 năm </a:t>
            </a:r>
            <a:r>
              <a:rPr lang="vi-VN" sz="4000" u="sng" dirty="0" err="1">
                <a:latin typeface="Roboto"/>
              </a:rPr>
              <a:t>trước</a:t>
            </a:r>
            <a:r>
              <a:rPr lang="vi-VN" sz="4000" u="sng" dirty="0">
                <a:latin typeface="Roboto"/>
              </a:rPr>
              <a:t> </a:t>
            </a:r>
            <a:endParaRPr lang="vi-VN" sz="4000" b="0" i="0" dirty="0">
              <a:effectLst/>
              <a:latin typeface="Roboto"/>
            </a:endParaRPr>
          </a:p>
        </p:txBody>
      </p:sp>
    </p:spTree>
    <p:extLst>
      <p:ext uri="{BB962C8B-B14F-4D97-AF65-F5344CB8AC3E}">
        <p14:creationId xmlns:p14="http://schemas.microsoft.com/office/powerpoint/2010/main" val="3121899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ồ Gươm hơn 100 năm trước - VnExpress">
            <a:extLst>
              <a:ext uri="{FF2B5EF4-FFF2-40B4-BE49-F238E27FC236}">
                <a16:creationId xmlns:a16="http://schemas.microsoft.com/office/drawing/2014/main" xmlns="" id="{878535AD-4AF4-417B-9E74-E15CC16F0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15705"/>
            <a:ext cx="5859472" cy="354229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ồ Gươm - Hà Nội năm 1967”">
            <a:extLst>
              <a:ext uri="{FF2B5EF4-FFF2-40B4-BE49-F238E27FC236}">
                <a16:creationId xmlns:a16="http://schemas.microsoft.com/office/drawing/2014/main" xmlns="" id="{8BC6873D-7A82-412B-A552-5A657035F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9472" y="2405849"/>
            <a:ext cx="6332528" cy="4452151"/>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Ảnh đen trắng về Hà Nội xưa của nhà ngoại giao Anh">
            <a:extLst>
              <a:ext uri="{FF2B5EF4-FFF2-40B4-BE49-F238E27FC236}">
                <a16:creationId xmlns:a16="http://schemas.microsoft.com/office/drawing/2014/main" xmlns="" id="{89EF74BE-6948-4A4E-B4BE-7041A833C8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5859472" cy="3315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611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a:extLst>
              <a:ext uri="{FF2B5EF4-FFF2-40B4-BE49-F238E27FC236}">
                <a16:creationId xmlns:a16="http://schemas.microsoft.com/office/drawing/2014/main" xmlns="" id="{193873A8-501F-4AB1-A7D6-CAA54E80F185}"/>
              </a:ext>
            </a:extLst>
          </p:cNvPr>
          <p:cNvSpPr/>
          <p:nvPr/>
        </p:nvSpPr>
        <p:spPr>
          <a:xfrm>
            <a:off x="2625770" y="0"/>
            <a:ext cx="7064756" cy="923330"/>
          </a:xfrm>
          <a:prstGeom prst="rect">
            <a:avLst/>
          </a:prstGeom>
          <a:noFill/>
        </p:spPr>
        <p:txBody>
          <a:bodyPr wrap="none" lIns="91440" tIns="45720" rIns="91440" bIns="45720">
            <a:spAutoFit/>
          </a:bodyPr>
          <a:lstStyle/>
          <a:p>
            <a:pPr algn="ctr"/>
            <a:r>
              <a:rPr lang="vi-VN"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Hồ</a:t>
            </a:r>
            <a:r>
              <a:rPr lang="vi-VN"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Gươm : </a:t>
            </a:r>
            <a:r>
              <a:rPr lang="vi-VN"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hiện</a:t>
            </a:r>
            <a:r>
              <a:rPr lang="vi-VN"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nay </a:t>
            </a:r>
          </a:p>
        </p:txBody>
      </p:sp>
      <p:pic>
        <p:nvPicPr>
          <p:cNvPr id="10242" name="Picture 2" descr="Hình ảnh Hồ Gươm trong lòng người Hà Nội">
            <a:extLst>
              <a:ext uri="{FF2B5EF4-FFF2-40B4-BE49-F238E27FC236}">
                <a16:creationId xmlns:a16="http://schemas.microsoft.com/office/drawing/2014/main" xmlns="" id="{1593F6AB-635F-42E7-89C9-52C8A2FBB7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19" y="3275314"/>
            <a:ext cx="5116405" cy="3435834"/>
          </a:xfrm>
          <a:prstGeom prst="rect">
            <a:avLst/>
          </a:prstGeom>
          <a:noFill/>
          <a:extLst>
            <a:ext uri="{909E8E84-426E-40DD-AFC4-6F175D3DCCD1}">
              <a14:hiddenFill xmlns:a14="http://schemas.microsoft.com/office/drawing/2010/main">
                <a:solidFill>
                  <a:srgbClr val="FFFFFF"/>
                </a:solidFill>
              </a14:hiddenFill>
            </a:ext>
          </a:extLst>
        </p:spPr>
      </p:pic>
      <p:pic>
        <p:nvPicPr>
          <p:cNvPr id="4" name="Hình ảnh 3">
            <a:extLst>
              <a:ext uri="{FF2B5EF4-FFF2-40B4-BE49-F238E27FC236}">
                <a16:creationId xmlns:a16="http://schemas.microsoft.com/office/drawing/2014/main" xmlns="" id="{6E96D3BA-684C-4D57-9984-118CA6B2241E}"/>
              </a:ext>
            </a:extLst>
          </p:cNvPr>
          <p:cNvPicPr>
            <a:picLocks noChangeAspect="1"/>
          </p:cNvPicPr>
          <p:nvPr/>
        </p:nvPicPr>
        <p:blipFill>
          <a:blip r:embed="rId3"/>
          <a:stretch>
            <a:fillRect/>
          </a:stretch>
        </p:blipFill>
        <p:spPr>
          <a:xfrm>
            <a:off x="5455052" y="3236243"/>
            <a:ext cx="6127347" cy="3474905"/>
          </a:xfrm>
          <a:prstGeom prst="rect">
            <a:avLst/>
          </a:prstGeom>
        </p:spPr>
      </p:pic>
      <p:pic>
        <p:nvPicPr>
          <p:cNvPr id="11266" name="Picture 2" descr="20 năm, Hà Nội - Thành phố Vì hòa bình - Bài 1: Vẻ đẹp của yên bình">
            <a:extLst>
              <a:ext uri="{FF2B5EF4-FFF2-40B4-BE49-F238E27FC236}">
                <a16:creationId xmlns:a16="http://schemas.microsoft.com/office/drawing/2014/main" xmlns="" id="{DF67AA54-867B-42BF-B223-3470604845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6086" y="923330"/>
            <a:ext cx="4233816" cy="254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719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50CB9E14-1A2B-43CE-AA85-5808F5EE40EF}"/>
              </a:ext>
            </a:extLst>
          </p:cNvPr>
          <p:cNvSpPr txBox="1"/>
          <p:nvPr/>
        </p:nvSpPr>
        <p:spPr>
          <a:xfrm>
            <a:off x="435006" y="195309"/>
            <a:ext cx="4181382" cy="507831"/>
          </a:xfrm>
          <a:prstGeom prst="rect">
            <a:avLst/>
          </a:prstGeom>
          <a:noFill/>
        </p:spPr>
        <p:txBody>
          <a:bodyPr wrap="square" rtlCol="0">
            <a:spAutoFit/>
          </a:bodyPr>
          <a:lstStyle/>
          <a:p>
            <a:r>
              <a:rPr lang="vi-VN" sz="2700" dirty="0" smtClean="0"/>
              <a:t> </a:t>
            </a:r>
            <a:endParaRPr lang="en-US" sz="2700" dirty="0"/>
          </a:p>
        </p:txBody>
      </p:sp>
      <p:sp>
        <p:nvSpPr>
          <p:cNvPr id="3" name="Hình chữ nhật 2">
            <a:extLst>
              <a:ext uri="{FF2B5EF4-FFF2-40B4-BE49-F238E27FC236}">
                <a16:creationId xmlns:a16="http://schemas.microsoft.com/office/drawing/2014/main" xmlns="" id="{9D15C42A-379C-4749-9979-EE2C5DF86CF1}"/>
              </a:ext>
            </a:extLst>
          </p:cNvPr>
          <p:cNvSpPr/>
          <p:nvPr/>
        </p:nvSpPr>
        <p:spPr>
          <a:xfrm>
            <a:off x="1123124" y="703140"/>
            <a:ext cx="3493264" cy="923330"/>
          </a:xfrm>
          <a:prstGeom prst="rect">
            <a:avLst/>
          </a:prstGeom>
          <a:noFill/>
        </p:spPr>
        <p:txBody>
          <a:bodyPr wrap="none" lIns="91440" tIns="45720" rIns="91440" bIns="45720">
            <a:spAutoFit/>
          </a:bodyPr>
          <a:lstStyle/>
          <a:p>
            <a:pPr algn="ctr"/>
            <a:r>
              <a:rPr lang="vi-VN"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Văn bản </a:t>
            </a:r>
            <a:r>
              <a:rPr lang="vi-VN"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endParaRPr lang="vi-VN"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3" name="Hộp Văn bản 12">
            <a:extLst>
              <a:ext uri="{FF2B5EF4-FFF2-40B4-BE49-F238E27FC236}">
                <a16:creationId xmlns:a16="http://schemas.microsoft.com/office/drawing/2014/main" xmlns="" id="{4E355E70-3159-45F9-87AA-3B45EF6D88B7}"/>
              </a:ext>
            </a:extLst>
          </p:cNvPr>
          <p:cNvSpPr txBox="1"/>
          <p:nvPr/>
        </p:nvSpPr>
        <p:spPr>
          <a:xfrm>
            <a:off x="2711388" y="1477302"/>
            <a:ext cx="7471299" cy="966740"/>
          </a:xfrm>
          <a:prstGeom prst="rect">
            <a:avLst/>
          </a:prstGeom>
          <a:noFill/>
        </p:spPr>
        <p:txBody>
          <a:bodyPr wrap="square">
            <a:spAutoFit/>
          </a:bodyPr>
          <a:lstStyle/>
          <a:p>
            <a:pPr marL="0" marR="0" algn="ctr">
              <a:lnSpc>
                <a:spcPct val="115000"/>
              </a:lnSpc>
              <a:spcBef>
                <a:spcPts val="0"/>
              </a:spcBef>
              <a:spcAft>
                <a:spcPts val="1000"/>
              </a:spcAft>
            </a:pPr>
            <a:r>
              <a:rPr lang="vi-VN" sz="5400" b="1" kern="1200" dirty="0" err="1">
                <a:ln>
                  <a:noFill/>
                </a:ln>
                <a:solidFill>
                  <a:srgbClr val="9BBB59"/>
                </a:solidFill>
                <a:effectLst/>
                <a:latin typeface="Arial" panose="020B0604020202020204" pitchFamily="34" charset="0"/>
                <a:ea typeface="Arial" panose="020B0604020202020204" pitchFamily="34" charset="0"/>
                <a:cs typeface="Times New Roman" panose="02020603050405020304" pitchFamily="18" charset="0"/>
              </a:rPr>
              <a:t>Sự</a:t>
            </a:r>
            <a:r>
              <a:rPr lang="vi-VN" sz="5400" b="1" kern="1200" dirty="0">
                <a:ln>
                  <a:noFill/>
                </a:ln>
                <a:solidFill>
                  <a:srgbClr val="9BBB59"/>
                </a:solidFill>
                <a:effectLst/>
                <a:latin typeface="Arial" panose="020B0604020202020204" pitchFamily="34" charset="0"/>
                <a:ea typeface="Arial" panose="020B0604020202020204" pitchFamily="34" charset="0"/>
                <a:cs typeface="Times New Roman" panose="02020603050405020304" pitchFamily="18" charset="0"/>
              </a:rPr>
              <a:t> </a:t>
            </a:r>
            <a:r>
              <a:rPr lang="vi-VN" sz="5400" b="1" kern="1200" dirty="0" err="1">
                <a:ln>
                  <a:noFill/>
                </a:ln>
                <a:solidFill>
                  <a:srgbClr val="9BBB59"/>
                </a:solidFill>
                <a:effectLst/>
                <a:latin typeface="Arial" panose="020B0604020202020204" pitchFamily="34" charset="0"/>
                <a:ea typeface="Arial" panose="020B0604020202020204" pitchFamily="34" charset="0"/>
                <a:cs typeface="Times New Roman" panose="02020603050405020304" pitchFamily="18" charset="0"/>
              </a:rPr>
              <a:t>tích</a:t>
            </a:r>
            <a:r>
              <a:rPr lang="vi-VN" sz="5400" b="1" kern="1200" dirty="0">
                <a:ln>
                  <a:noFill/>
                </a:ln>
                <a:solidFill>
                  <a:srgbClr val="9BBB59"/>
                </a:solidFill>
                <a:effectLst/>
                <a:latin typeface="Arial" panose="020B0604020202020204" pitchFamily="34" charset="0"/>
                <a:ea typeface="Arial" panose="020B0604020202020204" pitchFamily="34" charset="0"/>
                <a:cs typeface="Times New Roman" panose="02020603050405020304" pitchFamily="18" charset="0"/>
              </a:rPr>
              <a:t> </a:t>
            </a:r>
            <a:r>
              <a:rPr lang="vi-VN" sz="5400" b="1" kern="1200" dirty="0" err="1">
                <a:ln>
                  <a:noFill/>
                </a:ln>
                <a:solidFill>
                  <a:srgbClr val="9BBB59"/>
                </a:solidFill>
                <a:effectLst/>
                <a:latin typeface="Arial" panose="020B0604020202020204" pitchFamily="34" charset="0"/>
                <a:ea typeface="Arial" panose="020B0604020202020204" pitchFamily="34" charset="0"/>
                <a:cs typeface="Times New Roman" panose="02020603050405020304" pitchFamily="18" charset="0"/>
              </a:rPr>
              <a:t>Hồ</a:t>
            </a:r>
            <a:r>
              <a:rPr lang="vi-VN" sz="5400" b="1" kern="1200" dirty="0">
                <a:ln>
                  <a:noFill/>
                </a:ln>
                <a:solidFill>
                  <a:srgbClr val="9BBB59"/>
                </a:solidFill>
                <a:effectLst/>
                <a:latin typeface="Arial" panose="020B0604020202020204" pitchFamily="34" charset="0"/>
                <a:ea typeface="Arial" panose="020B0604020202020204" pitchFamily="34" charset="0"/>
                <a:cs typeface="Times New Roman" panose="02020603050405020304" pitchFamily="18" charset="0"/>
              </a:rPr>
              <a:t> Gươm</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4" name="Hộp Văn bản 13">
            <a:extLst>
              <a:ext uri="{FF2B5EF4-FFF2-40B4-BE49-F238E27FC236}">
                <a16:creationId xmlns:a16="http://schemas.microsoft.com/office/drawing/2014/main" xmlns="" id="{4A50B40B-048C-4496-9D12-5D7D03F22D7D}"/>
              </a:ext>
            </a:extLst>
          </p:cNvPr>
          <p:cNvSpPr txBox="1"/>
          <p:nvPr/>
        </p:nvSpPr>
        <p:spPr>
          <a:xfrm>
            <a:off x="1553591" y="2574524"/>
            <a:ext cx="4447713" cy="477054"/>
          </a:xfrm>
          <a:prstGeom prst="rect">
            <a:avLst/>
          </a:prstGeom>
          <a:noFill/>
        </p:spPr>
        <p:txBody>
          <a:bodyPr wrap="square" rtlCol="0">
            <a:spAutoFit/>
          </a:bodyPr>
          <a:lstStyle/>
          <a:p>
            <a:r>
              <a:rPr lang="vi-VN" sz="2500" dirty="0">
                <a:solidFill>
                  <a:srgbClr val="FF0000"/>
                </a:solidFill>
              </a:rPr>
              <a:t>SGK trang 39 – 40 – 41 – 42 </a:t>
            </a:r>
            <a:endParaRPr lang="en-US" sz="2500" dirty="0">
              <a:solidFill>
                <a:srgbClr val="FF0000"/>
              </a:solidFill>
            </a:endParaRPr>
          </a:p>
        </p:txBody>
      </p:sp>
      <p:pic>
        <p:nvPicPr>
          <p:cNvPr id="18" name="Hình ảnh 17" descr="Ảnh có chứa đồ chơi, nắm giữ, chơi, vẽ&#10;&#10;Mô tả được tạo tự động">
            <a:extLst>
              <a:ext uri="{FF2B5EF4-FFF2-40B4-BE49-F238E27FC236}">
                <a16:creationId xmlns:a16="http://schemas.microsoft.com/office/drawing/2014/main" xmlns="" id="{8058EEF1-EF6A-4AF1-A086-7647C156B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08" y="5114581"/>
            <a:ext cx="1038687" cy="1454161"/>
          </a:xfrm>
          <a:prstGeom prst="rect">
            <a:avLst/>
          </a:prstGeom>
        </p:spPr>
      </p:pic>
    </p:spTree>
    <p:extLst>
      <p:ext uri="{BB962C8B-B14F-4D97-AF65-F5344CB8AC3E}">
        <p14:creationId xmlns:p14="http://schemas.microsoft.com/office/powerpoint/2010/main" val="2697844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060CD421-E9E8-4D3F-A772-F957B8A152A8}"/>
              </a:ext>
            </a:extLst>
          </p:cNvPr>
          <p:cNvSpPr txBox="1"/>
          <p:nvPr/>
        </p:nvSpPr>
        <p:spPr>
          <a:xfrm>
            <a:off x="378780" y="168676"/>
            <a:ext cx="11434440" cy="1261884"/>
          </a:xfrm>
          <a:prstGeom prst="rect">
            <a:avLst/>
          </a:prstGeom>
          <a:noFill/>
        </p:spPr>
        <p:txBody>
          <a:bodyPr wrap="square" rtlCol="0">
            <a:spAutoFit/>
          </a:bodyPr>
          <a:lstStyle/>
          <a:p>
            <a:r>
              <a:rPr lang="vi-VN" sz="3800" dirty="0"/>
              <a:t>Lưu ý : Cần đọc to rõ ràng , mang yếu tố truyền </a:t>
            </a:r>
            <a:r>
              <a:rPr lang="vi-VN" sz="3800" dirty="0" smtClean="0"/>
              <a:t>thuyết</a:t>
            </a:r>
            <a:r>
              <a:rPr lang="vi-VN" sz="3800" dirty="0"/>
              <a:t>,</a:t>
            </a:r>
            <a:r>
              <a:rPr lang="vi-VN" sz="3800" dirty="0" smtClean="0"/>
              <a:t> </a:t>
            </a:r>
            <a:r>
              <a:rPr lang="vi-VN" sz="3800" dirty="0"/>
              <a:t>gay </a:t>
            </a:r>
            <a:r>
              <a:rPr lang="vi-VN" sz="3800" dirty="0" smtClean="0"/>
              <a:t>cấn</a:t>
            </a:r>
            <a:r>
              <a:rPr lang="vi-VN" sz="3800" dirty="0"/>
              <a:t>,</a:t>
            </a:r>
            <a:r>
              <a:rPr lang="vi-VN" sz="3800" dirty="0" smtClean="0"/>
              <a:t> </a:t>
            </a:r>
            <a:r>
              <a:rPr lang="vi-VN" sz="3800" dirty="0"/>
              <a:t>nhẹ nhang thể hiện </a:t>
            </a:r>
            <a:r>
              <a:rPr lang="vi-VN" sz="3800" dirty="0" smtClean="0"/>
              <a:t>đúng </a:t>
            </a:r>
            <a:r>
              <a:rPr lang="vi-VN" sz="3800" dirty="0"/>
              <a:t>ý nghĩa .</a:t>
            </a:r>
            <a:endParaRPr lang="en-US" sz="3800" dirty="0"/>
          </a:p>
        </p:txBody>
      </p:sp>
      <p:sp>
        <p:nvSpPr>
          <p:cNvPr id="5" name="Hộp Văn bản 4">
            <a:extLst>
              <a:ext uri="{FF2B5EF4-FFF2-40B4-BE49-F238E27FC236}">
                <a16:creationId xmlns:a16="http://schemas.microsoft.com/office/drawing/2014/main" xmlns="" id="{3950DD28-21AB-464F-94F7-1CB563F7BBE8}"/>
              </a:ext>
            </a:extLst>
          </p:cNvPr>
          <p:cNvSpPr txBox="1"/>
          <p:nvPr/>
        </p:nvSpPr>
        <p:spPr>
          <a:xfrm>
            <a:off x="452761" y="1829176"/>
            <a:ext cx="8851037" cy="2400657"/>
          </a:xfrm>
          <a:prstGeom prst="rect">
            <a:avLst/>
          </a:prstGeom>
          <a:noFill/>
        </p:spPr>
        <p:txBody>
          <a:bodyPr wrap="square" rtlCol="0">
            <a:spAutoFit/>
          </a:bodyPr>
          <a:lstStyle/>
          <a:p>
            <a:pPr algn="l"/>
            <a:r>
              <a:rPr lang="vi-VN" sz="3000" b="1" i="0" dirty="0">
                <a:solidFill>
                  <a:srgbClr val="515151"/>
                </a:solidFill>
                <a:effectLst/>
                <a:latin typeface="Arial" panose="020B0604020202020204" pitchFamily="34" charset="0"/>
              </a:rPr>
              <a:t>A. </a:t>
            </a:r>
            <a:r>
              <a:rPr lang="vi-VN" sz="3000" b="1" i="0" dirty="0" err="1">
                <a:solidFill>
                  <a:srgbClr val="515151"/>
                </a:solidFill>
                <a:effectLst/>
                <a:latin typeface="Arial" panose="020B0604020202020204" pitchFamily="34" charset="0"/>
              </a:rPr>
              <a:t>Bố</a:t>
            </a:r>
            <a:r>
              <a:rPr lang="vi-VN" sz="3000" b="1" i="0" dirty="0">
                <a:solidFill>
                  <a:srgbClr val="515151"/>
                </a:solidFill>
                <a:effectLst/>
                <a:latin typeface="Arial" panose="020B0604020202020204" pitchFamily="34" charset="0"/>
              </a:rPr>
              <a:t> </a:t>
            </a:r>
            <a:r>
              <a:rPr lang="vi-VN" sz="3000" b="1" i="0" dirty="0" err="1">
                <a:solidFill>
                  <a:srgbClr val="515151"/>
                </a:solidFill>
                <a:effectLst/>
                <a:latin typeface="Arial" panose="020B0604020202020204" pitchFamily="34" charset="0"/>
              </a:rPr>
              <a:t>cục</a:t>
            </a:r>
            <a:r>
              <a:rPr lang="vi-VN" sz="3000" b="1" i="0" dirty="0">
                <a:solidFill>
                  <a:srgbClr val="515151"/>
                </a:solidFill>
                <a:effectLst/>
                <a:latin typeface="Arial" panose="020B0604020202020204" pitchFamily="34" charset="0"/>
              </a:rPr>
              <a:t>:</a:t>
            </a:r>
            <a:endParaRPr lang="vi-VN" sz="3000" b="0" i="0" dirty="0">
              <a:solidFill>
                <a:srgbClr val="515151"/>
              </a:solidFill>
              <a:effectLst/>
              <a:latin typeface="Arial" panose="020B0604020202020204" pitchFamily="34" charset="0"/>
            </a:endParaRPr>
          </a:p>
          <a:p>
            <a:pPr algn="l"/>
            <a:r>
              <a:rPr lang="vi-VN" sz="3000" b="0" i="0" dirty="0">
                <a:solidFill>
                  <a:srgbClr val="515151"/>
                </a:solidFill>
                <a:effectLst/>
                <a:latin typeface="Arial" panose="020B0604020202020204" pitchFamily="34" charset="0"/>
              </a:rPr>
              <a:t>-  </a:t>
            </a:r>
            <a:r>
              <a:rPr lang="vi-VN" sz="3000" b="0" i="0" dirty="0" err="1">
                <a:solidFill>
                  <a:srgbClr val="515151"/>
                </a:solidFill>
                <a:effectLst/>
                <a:latin typeface="Arial" panose="020B0604020202020204" pitchFamily="34" charset="0"/>
              </a:rPr>
              <a:t>Đoạn</a:t>
            </a:r>
            <a:r>
              <a:rPr lang="vi-VN" sz="3000" b="0" i="0" dirty="0">
                <a:solidFill>
                  <a:srgbClr val="515151"/>
                </a:solidFill>
                <a:effectLst/>
                <a:latin typeface="Arial" panose="020B0604020202020204" pitchFamily="34" charset="0"/>
              </a:rPr>
              <a:t> 1 :</a:t>
            </a:r>
            <a:r>
              <a:rPr lang="vi-VN" sz="3000" b="0" i="0" dirty="0" err="1">
                <a:solidFill>
                  <a:srgbClr val="515151"/>
                </a:solidFill>
                <a:effectLst/>
                <a:latin typeface="Arial" panose="020B0604020202020204" pitchFamily="34" charset="0"/>
              </a:rPr>
              <a:t>Từ</a:t>
            </a:r>
            <a:r>
              <a:rPr lang="vi-VN" sz="3000" b="0" i="0" dirty="0">
                <a:solidFill>
                  <a:srgbClr val="515151"/>
                </a:solidFill>
                <a:effectLst/>
                <a:latin typeface="Arial" panose="020B0604020202020204" pitchFamily="34" charset="0"/>
              </a:rPr>
              <a:t> </a:t>
            </a:r>
            <a:r>
              <a:rPr lang="vi-VN" sz="3000" b="0" i="0" dirty="0" err="1">
                <a:solidFill>
                  <a:srgbClr val="515151"/>
                </a:solidFill>
                <a:effectLst/>
                <a:latin typeface="Arial" panose="020B0604020202020204" pitchFamily="34" charset="0"/>
              </a:rPr>
              <a:t>đầu</a:t>
            </a:r>
            <a:r>
              <a:rPr lang="vi-VN" sz="3000" b="0" i="0" dirty="0">
                <a:solidFill>
                  <a:srgbClr val="515151"/>
                </a:solidFill>
                <a:effectLst/>
                <a:latin typeface="Arial" panose="020B0604020202020204" pitchFamily="34" charset="0"/>
              </a:rPr>
              <a:t> </a:t>
            </a:r>
            <a:r>
              <a:rPr lang="vi-VN" sz="3000" b="0" i="0" dirty="0" err="1">
                <a:solidFill>
                  <a:srgbClr val="515151"/>
                </a:solidFill>
                <a:effectLst/>
                <a:latin typeface="Arial" panose="020B0604020202020204" pitchFamily="34" charset="0"/>
              </a:rPr>
              <a:t>đến</a:t>
            </a:r>
            <a:r>
              <a:rPr lang="vi-VN" sz="3000" b="0" i="0" dirty="0">
                <a:solidFill>
                  <a:srgbClr val="515151"/>
                </a:solidFill>
                <a:effectLst/>
                <a:latin typeface="Arial" panose="020B0604020202020204" pitchFamily="34" charset="0"/>
              </a:rPr>
              <a:t> tên </a:t>
            </a:r>
            <a:r>
              <a:rPr lang="vi-VN" sz="3000" b="0" i="0" dirty="0" err="1">
                <a:solidFill>
                  <a:srgbClr val="515151"/>
                </a:solidFill>
                <a:effectLst/>
                <a:latin typeface="Arial" panose="020B0604020202020204" pitchFamily="34" charset="0"/>
              </a:rPr>
              <a:t>giặc</a:t>
            </a:r>
            <a:r>
              <a:rPr lang="vi-VN" sz="3000" b="0" i="0" dirty="0">
                <a:solidFill>
                  <a:srgbClr val="515151"/>
                </a:solidFill>
                <a:effectLst/>
                <a:latin typeface="Arial" panose="020B0604020202020204" pitchFamily="34" charset="0"/>
              </a:rPr>
              <a:t> </a:t>
            </a:r>
            <a:r>
              <a:rPr lang="vi-VN" sz="3000" b="0" i="0" dirty="0" err="1">
                <a:solidFill>
                  <a:srgbClr val="515151"/>
                </a:solidFill>
                <a:effectLst/>
                <a:latin typeface="Arial" panose="020B0604020202020204" pitchFamily="34" charset="0"/>
              </a:rPr>
              <a:t>nào</a:t>
            </a:r>
            <a:r>
              <a:rPr lang="vi-VN" sz="3000" b="0" i="0" dirty="0">
                <a:solidFill>
                  <a:srgbClr val="515151"/>
                </a:solidFill>
                <a:effectLst/>
                <a:latin typeface="Arial" panose="020B0604020202020204" pitchFamily="34" charset="0"/>
              </a:rPr>
              <a:t> trên </a:t>
            </a:r>
            <a:r>
              <a:rPr lang="vi-VN" sz="3000" b="0" i="0" dirty="0" err="1">
                <a:solidFill>
                  <a:srgbClr val="515151"/>
                </a:solidFill>
                <a:effectLst/>
                <a:latin typeface="Arial" panose="020B0604020202020204" pitchFamily="34" charset="0"/>
              </a:rPr>
              <a:t>đất</a:t>
            </a:r>
            <a:r>
              <a:rPr lang="vi-VN" sz="3000" b="0" i="0" dirty="0">
                <a:solidFill>
                  <a:srgbClr val="515151"/>
                </a:solidFill>
                <a:effectLst/>
                <a:latin typeface="Arial" panose="020B0604020202020204" pitchFamily="34" charset="0"/>
              </a:rPr>
              <a:t> </a:t>
            </a:r>
            <a:r>
              <a:rPr lang="vi-VN" sz="3000" b="0" i="0" dirty="0" err="1">
                <a:solidFill>
                  <a:srgbClr val="515151"/>
                </a:solidFill>
                <a:effectLst/>
                <a:latin typeface="Arial" panose="020B0604020202020204" pitchFamily="34" charset="0"/>
              </a:rPr>
              <a:t>nước</a:t>
            </a:r>
            <a:r>
              <a:rPr lang="vi-VN" sz="3000" b="0" i="0" dirty="0">
                <a:solidFill>
                  <a:srgbClr val="515151"/>
                </a:solidFill>
                <a:effectLst/>
                <a:latin typeface="Arial" panose="020B0604020202020204" pitchFamily="34" charset="0"/>
              </a:rPr>
              <a:t> : Long Quân cho Lê </a:t>
            </a:r>
            <a:r>
              <a:rPr lang="vi-VN" sz="3000" b="0" i="0" dirty="0" err="1">
                <a:solidFill>
                  <a:srgbClr val="515151"/>
                </a:solidFill>
                <a:effectLst/>
                <a:latin typeface="Arial" panose="020B0604020202020204" pitchFamily="34" charset="0"/>
              </a:rPr>
              <a:t>Lợi</a:t>
            </a:r>
            <a:r>
              <a:rPr lang="vi-VN" sz="3000" b="0" i="0" dirty="0">
                <a:solidFill>
                  <a:srgbClr val="515151"/>
                </a:solidFill>
                <a:effectLst/>
                <a:latin typeface="Arial" panose="020B0604020202020204" pitchFamily="34" charset="0"/>
              </a:rPr>
              <a:t> </a:t>
            </a:r>
            <a:r>
              <a:rPr lang="vi-VN" sz="3000" b="0" i="0" dirty="0" err="1">
                <a:solidFill>
                  <a:srgbClr val="515151"/>
                </a:solidFill>
                <a:effectLst/>
                <a:latin typeface="Arial" panose="020B0604020202020204" pitchFamily="34" charset="0"/>
              </a:rPr>
              <a:t>mượn</a:t>
            </a:r>
            <a:r>
              <a:rPr lang="vi-VN" sz="3000" b="0" i="0" dirty="0">
                <a:solidFill>
                  <a:srgbClr val="515151"/>
                </a:solidFill>
                <a:effectLst/>
                <a:latin typeface="Arial" panose="020B0604020202020204" pitchFamily="34" charset="0"/>
              </a:rPr>
              <a:t> gươm </a:t>
            </a:r>
            <a:r>
              <a:rPr lang="vi-VN" sz="3000" b="0" i="0" dirty="0" err="1">
                <a:solidFill>
                  <a:srgbClr val="515151"/>
                </a:solidFill>
                <a:effectLst/>
                <a:latin typeface="Arial" panose="020B0604020202020204" pitchFamily="34" charset="0"/>
              </a:rPr>
              <a:t>và</a:t>
            </a:r>
            <a:r>
              <a:rPr lang="vi-VN" sz="3000" b="0" i="0" dirty="0">
                <a:solidFill>
                  <a:srgbClr val="515151"/>
                </a:solidFill>
                <a:effectLst/>
                <a:latin typeface="Arial" panose="020B0604020202020204" pitchFamily="34" charset="0"/>
              </a:rPr>
              <a:t> quân Lam Sơn </a:t>
            </a:r>
            <a:r>
              <a:rPr lang="vi-VN" sz="3000" b="0" i="0" dirty="0" err="1">
                <a:solidFill>
                  <a:srgbClr val="515151"/>
                </a:solidFill>
                <a:effectLst/>
                <a:latin typeface="Arial" panose="020B0604020202020204" pitchFamily="34" charset="0"/>
              </a:rPr>
              <a:t>chiến</a:t>
            </a:r>
            <a:r>
              <a:rPr lang="vi-VN" sz="3000" b="0" i="0" dirty="0">
                <a:solidFill>
                  <a:srgbClr val="515151"/>
                </a:solidFill>
                <a:effectLst/>
                <a:latin typeface="Arial" panose="020B0604020202020204" pitchFamily="34" charset="0"/>
              </a:rPr>
              <a:t> </a:t>
            </a:r>
            <a:r>
              <a:rPr lang="vi-VN" sz="3000" b="0" i="0" dirty="0" err="1">
                <a:solidFill>
                  <a:srgbClr val="515151"/>
                </a:solidFill>
                <a:effectLst/>
                <a:latin typeface="Arial" panose="020B0604020202020204" pitchFamily="34" charset="0"/>
              </a:rPr>
              <a:t>thắng</a:t>
            </a:r>
            <a:r>
              <a:rPr lang="vi-VN" sz="3000" b="0" i="0" dirty="0">
                <a:solidFill>
                  <a:srgbClr val="515151"/>
                </a:solidFill>
                <a:effectLst/>
                <a:latin typeface="Arial" panose="020B0604020202020204" pitchFamily="34" charset="0"/>
              </a:rPr>
              <a:t> </a:t>
            </a:r>
            <a:r>
              <a:rPr lang="vi-VN" sz="3000" b="0" i="0" dirty="0" err="1">
                <a:solidFill>
                  <a:srgbClr val="515151"/>
                </a:solidFill>
                <a:effectLst/>
                <a:latin typeface="Arial" panose="020B0604020202020204" pitchFamily="34" charset="0"/>
              </a:rPr>
              <a:t>giặc</a:t>
            </a:r>
            <a:r>
              <a:rPr lang="vi-VN" sz="3000" b="0" i="0" dirty="0">
                <a:solidFill>
                  <a:srgbClr val="515151"/>
                </a:solidFill>
                <a:effectLst/>
                <a:latin typeface="Arial" panose="020B0604020202020204" pitchFamily="34" charset="0"/>
              </a:rPr>
              <a:t> Minh.</a:t>
            </a:r>
          </a:p>
          <a:p>
            <a:pPr algn="l"/>
            <a:r>
              <a:rPr lang="vi-VN" sz="3000" b="0" i="0" dirty="0">
                <a:solidFill>
                  <a:srgbClr val="515151"/>
                </a:solidFill>
                <a:effectLst/>
                <a:latin typeface="Arial" panose="020B0604020202020204" pitchFamily="34" charset="0"/>
              </a:rPr>
              <a:t>- </a:t>
            </a:r>
            <a:r>
              <a:rPr lang="vi-VN" sz="3000" b="0" i="0" dirty="0" err="1">
                <a:solidFill>
                  <a:srgbClr val="515151"/>
                </a:solidFill>
                <a:effectLst/>
                <a:latin typeface="Arial" panose="020B0604020202020204" pitchFamily="34" charset="0"/>
              </a:rPr>
              <a:t>Đoạn</a:t>
            </a:r>
            <a:r>
              <a:rPr lang="vi-VN" sz="3000" b="0" i="0" dirty="0">
                <a:solidFill>
                  <a:srgbClr val="515151"/>
                </a:solidFill>
                <a:effectLst/>
                <a:latin typeface="Arial" panose="020B0604020202020204" pitchFamily="34" charset="0"/>
              </a:rPr>
              <a:t> 2 : </a:t>
            </a:r>
            <a:r>
              <a:rPr lang="vi-VN" sz="3000" b="0" i="0" dirty="0" err="1">
                <a:solidFill>
                  <a:srgbClr val="515151"/>
                </a:solidFill>
                <a:effectLst/>
                <a:latin typeface="Arial" panose="020B0604020202020204" pitchFamily="34" charset="0"/>
              </a:rPr>
              <a:t>Còn</a:t>
            </a:r>
            <a:r>
              <a:rPr lang="vi-VN" sz="3000" b="0" i="0" dirty="0">
                <a:solidFill>
                  <a:srgbClr val="515151"/>
                </a:solidFill>
                <a:effectLst/>
                <a:latin typeface="Arial" panose="020B0604020202020204" pitchFamily="34" charset="0"/>
              </a:rPr>
              <a:t> </a:t>
            </a:r>
            <a:r>
              <a:rPr lang="vi-VN" sz="3000" b="0" i="0" dirty="0" err="1">
                <a:solidFill>
                  <a:srgbClr val="515151"/>
                </a:solidFill>
                <a:effectLst/>
                <a:latin typeface="Arial" panose="020B0604020202020204" pitchFamily="34" charset="0"/>
              </a:rPr>
              <a:t>lại</a:t>
            </a:r>
            <a:r>
              <a:rPr lang="vi-VN" sz="3000" b="0" i="0" dirty="0">
                <a:solidFill>
                  <a:srgbClr val="515151"/>
                </a:solidFill>
                <a:effectLst/>
                <a:latin typeface="Arial" panose="020B0604020202020204" pitchFamily="34" charset="0"/>
              </a:rPr>
              <a:t> : Lê </a:t>
            </a:r>
            <a:r>
              <a:rPr lang="vi-VN" sz="3000" b="0" i="0" dirty="0" err="1">
                <a:solidFill>
                  <a:srgbClr val="515151"/>
                </a:solidFill>
                <a:effectLst/>
                <a:latin typeface="Arial" panose="020B0604020202020204" pitchFamily="34" charset="0"/>
              </a:rPr>
              <a:t>Lợi</a:t>
            </a:r>
            <a:r>
              <a:rPr lang="vi-VN" sz="3000" b="0" i="0" dirty="0">
                <a:solidFill>
                  <a:srgbClr val="515151"/>
                </a:solidFill>
                <a:effectLst/>
                <a:latin typeface="Arial" panose="020B0604020202020204" pitchFamily="34" charset="0"/>
              </a:rPr>
              <a:t> </a:t>
            </a:r>
            <a:r>
              <a:rPr lang="vi-VN" sz="3000" b="0" i="0" dirty="0" err="1">
                <a:solidFill>
                  <a:srgbClr val="515151"/>
                </a:solidFill>
                <a:effectLst/>
                <a:latin typeface="Arial" panose="020B0604020202020204" pitchFamily="34" charset="0"/>
              </a:rPr>
              <a:t>trả</a:t>
            </a:r>
            <a:r>
              <a:rPr lang="vi-VN" sz="3000" b="0" i="0" dirty="0">
                <a:solidFill>
                  <a:srgbClr val="515151"/>
                </a:solidFill>
                <a:effectLst/>
                <a:latin typeface="Arial" panose="020B0604020202020204" pitchFamily="34" charset="0"/>
              </a:rPr>
              <a:t> gươm.</a:t>
            </a:r>
          </a:p>
        </p:txBody>
      </p:sp>
    </p:spTree>
    <p:extLst>
      <p:ext uri="{BB962C8B-B14F-4D97-AF65-F5344CB8AC3E}">
        <p14:creationId xmlns:p14="http://schemas.microsoft.com/office/powerpoint/2010/main" val="413759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33</TotalTime>
  <Words>1278</Words>
  <Application>Microsoft Macintosh PowerPoint</Application>
  <PresentationFormat>Widescreen</PresentationFormat>
  <Paragraphs>90</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Aparajita</vt:lpstr>
      <vt:lpstr>Calibri</vt:lpstr>
      <vt:lpstr>Calibri Light</vt:lpstr>
      <vt:lpstr>Noto Serif</vt:lpstr>
      <vt:lpstr>OpenSans</vt:lpstr>
      <vt:lpstr>Roboto</vt:lpstr>
      <vt:lpstr>Times New Roman</vt:lpstr>
      <vt:lpstr>游ゴシック</vt:lpstr>
      <vt:lpstr>Arial</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Đạt Lưu Tiến</dc:creator>
  <cp:lastModifiedBy>Microsoft Office User</cp:lastModifiedBy>
  <cp:revision>3</cp:revision>
  <dcterms:created xsi:type="dcterms:W3CDTF">2020-09-23T09:36:24Z</dcterms:created>
  <dcterms:modified xsi:type="dcterms:W3CDTF">2020-09-26T14:03:54Z</dcterms:modified>
</cp:coreProperties>
</file>